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55" r:id="rId1"/>
  </p:sldMasterIdLst>
  <p:sldIdLst>
    <p:sldId id="256" r:id="rId2"/>
    <p:sldId id="257" r:id="rId3"/>
    <p:sldId id="259" r:id="rId4"/>
    <p:sldId id="260" r:id="rId5"/>
    <p:sldId id="261" r:id="rId6"/>
    <p:sldId id="262" r:id="rId7"/>
    <p:sldId id="266" r:id="rId8"/>
    <p:sldId id="267" r:id="rId9"/>
    <p:sldId id="268" r:id="rId10"/>
    <p:sldId id="258" r:id="rId11"/>
    <p:sldId id="263" r:id="rId12"/>
    <p:sldId id="264" r:id="rId13"/>
    <p:sldId id="265"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2"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1128403" y="945913"/>
            <a:ext cx="8637073" cy="2618554"/>
          </a:xfrm>
        </p:spPr>
        <p:txBody>
          <a:bodyPr bIns="0" anchor="b">
            <a:normAutofit/>
          </a:bodyPr>
          <a:lstStyle>
            <a:lvl1pPr algn="l">
              <a:defRPr sz="6600"/>
            </a:lvl1pPr>
          </a:lstStyle>
          <a:p>
            <a:r>
              <a:rPr lang="tr-TR"/>
              <a:t>Asıl başlık stilini düzenlemek için tıklayın</a:t>
            </a:r>
            <a:endParaRPr lang="en-US" dirty="0"/>
          </a:p>
        </p:txBody>
      </p:sp>
      <p:sp>
        <p:nvSpPr>
          <p:cNvPr id="3" name="Subtitle 2"/>
          <p:cNvSpPr>
            <a:spLocks noGrp="1"/>
          </p:cNvSpPr>
          <p:nvPr>
            <p:ph type="subTitle" idx="1"/>
          </p:nvPr>
        </p:nvSpPr>
        <p:spPr>
          <a:xfrm>
            <a:off x="1128404" y="3564467"/>
            <a:ext cx="8637072" cy="1071095"/>
          </a:xfrm>
        </p:spPr>
        <p:txBody>
          <a:bodyPr tIns="91440" bIns="91440">
            <a:normAutofit/>
          </a:bodyPr>
          <a:lstStyle>
            <a:lvl1pPr marL="0" indent="0" algn="l">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endParaRPr lang="en-US" dirty="0"/>
          </a:p>
        </p:txBody>
      </p:sp>
      <p:sp>
        <p:nvSpPr>
          <p:cNvPr id="4" name="Date Placeholder 3"/>
          <p:cNvSpPr>
            <a:spLocks noGrp="1"/>
          </p:cNvSpPr>
          <p:nvPr>
            <p:ph type="dt" sz="half" idx="10"/>
          </p:nvPr>
        </p:nvSpPr>
        <p:spPr/>
        <p:txBody>
          <a:bodyPr/>
          <a:lstStyle/>
          <a:p>
            <a:fld id="{45032256-93F8-4345-8B35-1C94B8550A47}" type="datetimeFigureOut">
              <a:rPr lang="tr-TR" smtClean="0"/>
              <a:t>15.01.2024</a:t>
            </a:fld>
            <a:endParaRPr lang="tr-TR"/>
          </a:p>
        </p:txBody>
      </p:sp>
      <p:sp>
        <p:nvSpPr>
          <p:cNvPr id="5" name="Footer Placeholder 4"/>
          <p:cNvSpPr>
            <a:spLocks noGrp="1"/>
          </p:cNvSpPr>
          <p:nvPr>
            <p:ph type="ftr" sz="quarter" idx="11"/>
          </p:nvPr>
        </p:nvSpPr>
        <p:spPr>
          <a:xfrm>
            <a:off x="1127124" y="329307"/>
            <a:ext cx="5943668" cy="309201"/>
          </a:xfrm>
        </p:spPr>
        <p:txBody>
          <a:bodyPr/>
          <a:lstStyle/>
          <a:p>
            <a:endParaRPr lang="tr-TR"/>
          </a:p>
        </p:txBody>
      </p:sp>
      <p:sp>
        <p:nvSpPr>
          <p:cNvPr id="6" name="Slide Number Placeholder 5"/>
          <p:cNvSpPr>
            <a:spLocks noGrp="1"/>
          </p:cNvSpPr>
          <p:nvPr>
            <p:ph type="sldNum" sz="quarter" idx="12"/>
          </p:nvPr>
        </p:nvSpPr>
        <p:spPr>
          <a:xfrm>
            <a:off x="9924392" y="134930"/>
            <a:ext cx="811019" cy="503578"/>
          </a:xfrm>
        </p:spPr>
        <p:txBody>
          <a:bodyPr/>
          <a:lstStyle/>
          <a:p>
            <a:fld id="{A637C2BE-1F60-4B1C-81F6-56218273C29B}" type="slidenum">
              <a:rPr lang="tr-TR" smtClean="0"/>
              <a:t>‹#›</a:t>
            </a:fld>
            <a:endParaRPr lang="tr-T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522096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Vertical Text Placeholder 2"/>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32256-93F8-4345-8B35-1C94B8550A47}" type="datetimeFigureOut">
              <a:rPr lang="tr-TR" smtClean="0"/>
              <a:t>15.01.2024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37C2BE-1F60-4B1C-81F6-56218273C29B}" type="slidenum">
              <a:rPr lang="tr-TR" smtClean="0"/>
              <a:t>‹#›</a:t>
            </a:fld>
            <a:endParaRPr lang="tr-TR"/>
          </a:p>
        </p:txBody>
      </p:sp>
      <p:pic>
        <p:nvPicPr>
          <p:cNvPr id="15" name="Picture 14"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3606560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24709" y="798973"/>
            <a:ext cx="1615742" cy="4659889"/>
          </a:xfrm>
        </p:spPr>
        <p:txBody>
          <a:bodyPr vert="eaVert"/>
          <a:lstStyle>
            <a:lvl1pPr algn="l">
              <a:defRPr/>
            </a:lvl1pPr>
          </a:lstStyle>
          <a:p>
            <a:r>
              <a:rPr lang="tr-TR"/>
              <a:t>Asıl başlık stilini düzenlemek için tıklayın</a:t>
            </a:r>
            <a:endParaRPr lang="en-US" dirty="0"/>
          </a:p>
        </p:txBody>
      </p:sp>
      <p:sp>
        <p:nvSpPr>
          <p:cNvPr id="3" name="Vertical Text Placeholder 2"/>
          <p:cNvSpPr>
            <a:spLocks noGrp="1"/>
          </p:cNvSpPr>
          <p:nvPr>
            <p:ph type="body" orient="vert" idx="1"/>
          </p:nvPr>
        </p:nvSpPr>
        <p:spPr>
          <a:xfrm>
            <a:off x="1130270" y="798973"/>
            <a:ext cx="7828830" cy="4659889"/>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p>
            <a:fld id="{45032256-93F8-4345-8B35-1C94B8550A47}" type="datetimeFigureOut">
              <a:rPr lang="tr-TR" smtClean="0"/>
              <a:t>15.01.2024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37C2BE-1F60-4B1C-81F6-56218273C29B}" type="slidenum">
              <a:rPr lang="tr-TR" smtClean="0"/>
              <a:t>‹#›</a:t>
            </a:fld>
            <a:endParaRPr lang="tr-TR"/>
          </a:p>
        </p:txBody>
      </p:sp>
      <p:pic>
        <p:nvPicPr>
          <p:cNvPr id="17" name="Picture 16"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59215" b="36435"/>
          <a:stretch/>
        </p:blipFill>
        <p:spPr>
          <a:xfrm rot="5400000">
            <a:off x="8642279" y="3046916"/>
            <a:ext cx="4663440" cy="155448"/>
          </a:xfrm>
          <a:prstGeom prst="rect">
            <a:avLst/>
          </a:prstGeom>
          <a:noFill/>
          <a:ln>
            <a:noFill/>
          </a:ln>
        </p:spPr>
      </p:pic>
    </p:spTree>
    <p:extLst>
      <p:ext uri="{BB962C8B-B14F-4D97-AF65-F5344CB8AC3E}">
        <p14:creationId xmlns:p14="http://schemas.microsoft.com/office/powerpoint/2010/main" val="18227079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Content Placeholder 2"/>
          <p:cNvSpPr>
            <a:spLocks noGrp="1"/>
          </p:cNvSpPr>
          <p:nvPr>
            <p:ph idx="1"/>
          </p:nvPr>
        </p:nvSpPr>
        <p:spPr/>
        <p:txBody>
          <a:bodyPr ancho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10"/>
          </p:nvPr>
        </p:nvSpPr>
        <p:spPr/>
        <p:txBody>
          <a:bodyPr/>
          <a:lstStyle>
            <a:lvl1pPr>
              <a:defRPr sz="1200"/>
            </a:lvl1pPr>
          </a:lstStyle>
          <a:p>
            <a:fld id="{45032256-93F8-4345-8B35-1C94B8550A47}" type="datetimeFigureOut">
              <a:rPr lang="tr-TR" smtClean="0"/>
              <a:t>15.01.2024</a:t>
            </a:fld>
            <a:endParaRPr lang="tr-TR"/>
          </a:p>
        </p:txBody>
      </p:sp>
      <p:sp>
        <p:nvSpPr>
          <p:cNvPr id="5" name="Footer Placeholder 4"/>
          <p:cNvSpPr>
            <a:spLocks noGrp="1"/>
          </p:cNvSpPr>
          <p:nvPr>
            <p:ph type="ftr" sz="quarter" idx="11"/>
          </p:nvPr>
        </p:nvSpPr>
        <p:spPr/>
        <p:txBody>
          <a:bodyPr/>
          <a:lstStyle>
            <a:lvl1pPr>
              <a:defRPr sz="1200"/>
            </a:lvl1pPr>
          </a:lstStyle>
          <a:p>
            <a:endParaRPr lang="tr-TR"/>
          </a:p>
        </p:txBody>
      </p:sp>
      <p:sp>
        <p:nvSpPr>
          <p:cNvPr id="6" name="Slide Number Placeholder 5"/>
          <p:cNvSpPr>
            <a:spLocks noGrp="1"/>
          </p:cNvSpPr>
          <p:nvPr>
            <p:ph type="sldNum" sz="quarter" idx="12"/>
          </p:nvPr>
        </p:nvSpPr>
        <p:spPr/>
        <p:txBody>
          <a:bodyPr/>
          <a:lstStyle/>
          <a:p>
            <a:fld id="{A637C2BE-1F60-4B1C-81F6-56218273C29B}" type="slidenum">
              <a:rPr lang="tr-TR" smtClean="0"/>
              <a:t>‹#›</a:t>
            </a:fld>
            <a:endParaRPr lang="tr-TR"/>
          </a:p>
        </p:txBody>
      </p:sp>
      <p:pic>
        <p:nvPicPr>
          <p:cNvPr id="24" name="Picture 2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9765396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Title 1"/>
          <p:cNvSpPr>
            <a:spLocks noGrp="1"/>
          </p:cNvSpPr>
          <p:nvPr>
            <p:ph type="title"/>
          </p:nvPr>
        </p:nvSpPr>
        <p:spPr>
          <a:xfrm>
            <a:off x="1129167" y="1756129"/>
            <a:ext cx="8619060" cy="2050065"/>
          </a:xfrm>
        </p:spPr>
        <p:txBody>
          <a:bodyPr anchor="b">
            <a:normAutofit/>
          </a:bodyPr>
          <a:lstStyle>
            <a:lvl1pPr algn="l">
              <a:defRPr sz="3600"/>
            </a:lvl1pPr>
          </a:lstStyle>
          <a:p>
            <a:r>
              <a:rPr lang="tr-TR"/>
              <a:t>Asıl başlık stilini düzenlemek için tıklayın</a:t>
            </a:r>
            <a:endParaRPr lang="en-US" dirty="0"/>
          </a:p>
        </p:txBody>
      </p:sp>
      <p:sp>
        <p:nvSpPr>
          <p:cNvPr id="3" name="Text Placeholder 2"/>
          <p:cNvSpPr>
            <a:spLocks noGrp="1"/>
          </p:cNvSpPr>
          <p:nvPr>
            <p:ph type="body" idx="1" hasCustomPrompt="1"/>
          </p:nvPr>
        </p:nvSpPr>
        <p:spPr>
          <a:xfrm>
            <a:off x="1129166" y="3806195"/>
            <a:ext cx="8619060"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45032256-93F8-4345-8B35-1C94B8550A47}" type="datetimeFigureOut">
              <a:rPr lang="tr-TR" smtClean="0"/>
              <a:t>15.01.2024</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A637C2BE-1F60-4B1C-81F6-56218273C29B}" type="slidenum">
              <a:rPr lang="tr-TR" smtClean="0"/>
              <a:t>‹#›</a:t>
            </a:fld>
            <a:endParaRPr lang="tr-T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5633033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a:xfrm>
            <a:off x="1131052" y="958037"/>
            <a:ext cx="9605635" cy="1059305"/>
          </a:xfrm>
        </p:spPr>
        <p:txBody>
          <a:bodyPr/>
          <a:lstStyle/>
          <a:p>
            <a:r>
              <a:rPr lang="tr-TR"/>
              <a:t>Asıl başlık stilini düzenlemek için tıklayın</a:t>
            </a:r>
            <a:endParaRPr lang="en-US" dirty="0"/>
          </a:p>
        </p:txBody>
      </p:sp>
      <p:sp>
        <p:nvSpPr>
          <p:cNvPr id="3" name="Content Placeholder 2"/>
          <p:cNvSpPr>
            <a:spLocks noGrp="1"/>
          </p:cNvSpPr>
          <p:nvPr>
            <p:ph sz="half" idx="1"/>
          </p:nvPr>
        </p:nvSpPr>
        <p:spPr>
          <a:xfrm>
            <a:off x="1129166" y="2165621"/>
            <a:ext cx="4645152" cy="3293852"/>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Content Placeholder 3"/>
          <p:cNvSpPr>
            <a:spLocks noGrp="1"/>
          </p:cNvSpPr>
          <p:nvPr>
            <p:ph sz="half" idx="2"/>
          </p:nvPr>
        </p:nvSpPr>
        <p:spPr>
          <a:xfrm>
            <a:off x="6095606" y="2171769"/>
            <a:ext cx="4645152" cy="3287094"/>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Date Placeholder 4"/>
          <p:cNvSpPr>
            <a:spLocks noGrp="1"/>
          </p:cNvSpPr>
          <p:nvPr>
            <p:ph type="dt" sz="half" idx="10"/>
          </p:nvPr>
        </p:nvSpPr>
        <p:spPr/>
        <p:txBody>
          <a:bodyPr/>
          <a:lstStyle/>
          <a:p>
            <a:fld id="{45032256-93F8-4345-8B35-1C94B8550A47}" type="datetimeFigureOut">
              <a:rPr lang="tr-TR" smtClean="0"/>
              <a:t>15.01.2024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37C2BE-1F60-4B1C-81F6-56218273C29B}" type="slidenum">
              <a:rPr lang="tr-TR" smtClean="0"/>
              <a:t>‹#›</a:t>
            </a:fld>
            <a:endParaRPr lang="tr-T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3145064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1129166" y="953336"/>
            <a:ext cx="9607661" cy="1056319"/>
          </a:xfrm>
        </p:spPr>
        <p:txBody>
          <a:bodyPr/>
          <a:lstStyle/>
          <a:p>
            <a:r>
              <a:rPr lang="tr-TR"/>
              <a:t>Asıl başlık stilini düzenlemek için tıklayın</a:t>
            </a:r>
            <a:endParaRPr lang="en-US" dirty="0"/>
          </a:p>
        </p:txBody>
      </p:sp>
      <p:sp>
        <p:nvSpPr>
          <p:cNvPr id="3" name="Text Placeholder 2"/>
          <p:cNvSpPr>
            <a:spLocks noGrp="1"/>
          </p:cNvSpPr>
          <p:nvPr>
            <p:ph type="body" idx="1"/>
          </p:nvPr>
        </p:nvSpPr>
        <p:spPr>
          <a:xfrm>
            <a:off x="1129166" y="2169727"/>
            <a:ext cx="4645152" cy="801943"/>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Content Placeholder 3"/>
          <p:cNvSpPr>
            <a:spLocks noGrp="1"/>
          </p:cNvSpPr>
          <p:nvPr>
            <p:ph sz="half" idx="2"/>
          </p:nvPr>
        </p:nvSpPr>
        <p:spPr>
          <a:xfrm>
            <a:off x="1129166" y="2974448"/>
            <a:ext cx="4645152" cy="2493876"/>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5" name="Text Placeholder 4"/>
          <p:cNvSpPr>
            <a:spLocks noGrp="1"/>
          </p:cNvSpPr>
          <p:nvPr>
            <p:ph type="body" sz="quarter" idx="3"/>
          </p:nvPr>
        </p:nvSpPr>
        <p:spPr>
          <a:xfrm>
            <a:off x="6094337" y="2173181"/>
            <a:ext cx="4645152" cy="802237"/>
          </a:xfrm>
        </p:spPr>
        <p:txBody>
          <a:bodyPr anchor="b">
            <a:normAutofit/>
          </a:bodyPr>
          <a:lstStyle>
            <a:lvl1pPr marL="0" indent="0">
              <a:lnSpc>
                <a:spcPct val="100000"/>
              </a:lnSpc>
              <a:buNone/>
              <a:defRPr sz="2800" b="0" cap="none"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Content Placeholder 5"/>
          <p:cNvSpPr>
            <a:spLocks noGrp="1"/>
          </p:cNvSpPr>
          <p:nvPr>
            <p:ph sz="quarter" idx="4"/>
          </p:nvPr>
        </p:nvSpPr>
        <p:spPr>
          <a:xfrm>
            <a:off x="6094337" y="2971669"/>
            <a:ext cx="4645152" cy="2487193"/>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7" name="Date Placeholder 6"/>
          <p:cNvSpPr>
            <a:spLocks noGrp="1"/>
          </p:cNvSpPr>
          <p:nvPr>
            <p:ph type="dt" sz="half" idx="10"/>
          </p:nvPr>
        </p:nvSpPr>
        <p:spPr/>
        <p:txBody>
          <a:bodyPr/>
          <a:lstStyle/>
          <a:p>
            <a:fld id="{45032256-93F8-4345-8B35-1C94B8550A47}" type="datetimeFigureOut">
              <a:rPr lang="tr-TR" smtClean="0"/>
              <a:t>15.01.2024</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A637C2BE-1F60-4B1C-81F6-56218273C29B}" type="slidenum">
              <a:rPr lang="tr-TR" smtClean="0"/>
              <a:t>‹#›</a:t>
            </a:fld>
            <a:endParaRPr lang="tr-TR"/>
          </a:p>
        </p:txBody>
      </p:sp>
      <p:pic>
        <p:nvPicPr>
          <p:cNvPr id="18" name="Picture 17"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10081427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a:t>Asıl başlık stilini düzenlemek için tıklayın</a:t>
            </a:r>
            <a:endParaRPr lang="en-US" dirty="0"/>
          </a:p>
        </p:txBody>
      </p:sp>
      <p:sp>
        <p:nvSpPr>
          <p:cNvPr id="3" name="Date Placeholder 2"/>
          <p:cNvSpPr>
            <a:spLocks noGrp="1"/>
          </p:cNvSpPr>
          <p:nvPr>
            <p:ph type="dt" sz="half" idx="10"/>
          </p:nvPr>
        </p:nvSpPr>
        <p:spPr/>
        <p:txBody>
          <a:bodyPr/>
          <a:lstStyle/>
          <a:p>
            <a:fld id="{45032256-93F8-4345-8B35-1C94B8550A47}" type="datetimeFigureOut">
              <a:rPr lang="tr-TR" smtClean="0"/>
              <a:t>15.01.2024</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A637C2BE-1F60-4B1C-81F6-56218273C29B}" type="slidenum">
              <a:rPr lang="tr-TR" smtClean="0"/>
              <a:t>‹#›</a:t>
            </a:fld>
            <a:endParaRPr lang="tr-TR"/>
          </a:p>
        </p:txBody>
      </p:sp>
      <p:pic>
        <p:nvPicPr>
          <p:cNvPr id="14" name="Picture 13"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2358851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032256-93F8-4345-8B35-1C94B8550A47}" type="datetimeFigureOut">
              <a:rPr lang="tr-TR" smtClean="0"/>
              <a:t>15.01.2024</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A637C2BE-1F60-4B1C-81F6-56218273C29B}" type="slidenum">
              <a:rPr lang="tr-TR" smtClean="0"/>
              <a:t>‹#›</a:t>
            </a:fld>
            <a:endParaRPr lang="tr-TR"/>
          </a:p>
        </p:txBody>
      </p:sp>
    </p:spTree>
    <p:extLst>
      <p:ext uri="{BB962C8B-B14F-4D97-AF65-F5344CB8AC3E}">
        <p14:creationId xmlns:p14="http://schemas.microsoft.com/office/powerpoint/2010/main" val="14087027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1124291" y="952578"/>
            <a:ext cx="3275013" cy="2322176"/>
          </a:xfrm>
        </p:spPr>
        <p:txBody>
          <a:bodyPr anchor="b">
            <a:normAutofit/>
          </a:bodyPr>
          <a:lstStyle>
            <a:lvl1pPr algn="l">
              <a:defRPr sz="2400"/>
            </a:lvl1pPr>
          </a:lstStyle>
          <a:p>
            <a:r>
              <a:rPr lang="tr-TR"/>
              <a:t>Asıl başlık stilini düzenlemek için tıklayın</a:t>
            </a:r>
            <a:endParaRPr lang="en-US" dirty="0"/>
          </a:p>
        </p:txBody>
      </p:sp>
      <p:sp>
        <p:nvSpPr>
          <p:cNvPr id="3" name="Content Placeholder 2"/>
          <p:cNvSpPr>
            <a:spLocks noGrp="1"/>
          </p:cNvSpPr>
          <p:nvPr>
            <p:ph idx="1"/>
          </p:nvPr>
        </p:nvSpPr>
        <p:spPr>
          <a:xfrm>
            <a:off x="4723334" y="952578"/>
            <a:ext cx="6012470" cy="4505221"/>
          </a:xfrm>
        </p:spPr>
        <p:txBody>
          <a:bodyPr anchor="ct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Text Placeholder 3"/>
          <p:cNvSpPr>
            <a:spLocks noGrp="1"/>
          </p:cNvSpPr>
          <p:nvPr>
            <p:ph type="body" sz="half" idx="2"/>
          </p:nvPr>
        </p:nvSpPr>
        <p:spPr>
          <a:xfrm>
            <a:off x="1124291" y="3274754"/>
            <a:ext cx="3275013" cy="2178918"/>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p:txBody>
          <a:bodyPr/>
          <a:lstStyle/>
          <a:p>
            <a:fld id="{45032256-93F8-4345-8B35-1C94B8550A47}" type="datetimeFigureOut">
              <a:rPr lang="tr-TR" smtClean="0"/>
              <a:t>15.01.2024</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A637C2BE-1F60-4B1C-81F6-56218273C29B}" type="slidenum">
              <a:rPr lang="tr-TR" smtClean="0"/>
              <a:t>‹#›</a:t>
            </a:fld>
            <a:endParaRPr lang="tr-TR"/>
          </a:p>
        </p:txBody>
      </p:sp>
      <p:pic>
        <p:nvPicPr>
          <p:cNvPr id="16" name="Picture 15"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5" r="15828" b="36435"/>
          <a:stretch/>
        </p:blipFill>
        <p:spPr>
          <a:xfrm>
            <a:off x="1125460" y="643464"/>
            <a:ext cx="9610344" cy="155448"/>
          </a:xfrm>
          <a:prstGeom prst="rect">
            <a:avLst/>
          </a:prstGeom>
          <a:noFill/>
          <a:ln>
            <a:noFill/>
          </a:ln>
        </p:spPr>
      </p:pic>
    </p:spTree>
    <p:extLst>
      <p:ext uri="{BB962C8B-B14F-4D97-AF65-F5344CB8AC3E}">
        <p14:creationId xmlns:p14="http://schemas.microsoft.com/office/powerpoint/2010/main" val="333770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a:xfrm>
              <a:off x="7477387" y="482170"/>
              <a:ext cx="4074533" cy="5149101"/>
            </a:xfrm>
            <a:prstGeom prst="rect">
              <a:avLst/>
            </a:prstGeom>
            <a:gradFill>
              <a:gsLst>
                <a:gs pos="0">
                  <a:schemeClr val="tx1">
                    <a:lumMod val="85000"/>
                    <a:lumOff val="15000"/>
                  </a:schemeClr>
                </a:gs>
                <a:gs pos="100000">
                  <a:schemeClr val="tx1">
                    <a:lumMod val="95000"/>
                    <a:lumOff val="5000"/>
                  </a:schemeClr>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14300" prst="artDeco"/>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129124" y="1129513"/>
            <a:ext cx="5854872" cy="1924208"/>
          </a:xfrm>
        </p:spPr>
        <p:txBody>
          <a:bodyPr anchor="b">
            <a:normAutofit/>
          </a:bodyPr>
          <a:lstStyle>
            <a:lvl1pPr>
              <a:defRPr sz="3200"/>
            </a:lvl1pPr>
          </a:lstStyle>
          <a:p>
            <a:r>
              <a:rPr lang="tr-TR"/>
              <a:t>Asıl başlık stilini düzenlemek için tıklayın</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a:t>Resim eklemek için simgeye tıklayın</a:t>
            </a:r>
            <a:endParaRPr lang="en-US" dirty="0"/>
          </a:p>
        </p:txBody>
      </p:sp>
      <p:sp>
        <p:nvSpPr>
          <p:cNvPr id="4" name="Text Placeholder 3"/>
          <p:cNvSpPr>
            <a:spLocks noGrp="1"/>
          </p:cNvSpPr>
          <p:nvPr>
            <p:ph type="body" sz="half" idx="2"/>
          </p:nvPr>
        </p:nvSpPr>
        <p:spPr>
          <a:xfrm>
            <a:off x="1128247" y="3053721"/>
            <a:ext cx="5846486" cy="2096013"/>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Date Placeholder 4"/>
          <p:cNvSpPr>
            <a:spLocks noGrp="1"/>
          </p:cNvSpPr>
          <p:nvPr>
            <p:ph type="dt" sz="half" idx="10"/>
          </p:nvPr>
        </p:nvSpPr>
        <p:spPr>
          <a:xfrm>
            <a:off x="1125300" y="5469856"/>
            <a:ext cx="5849605" cy="320123"/>
          </a:xfrm>
        </p:spPr>
        <p:txBody>
          <a:bodyPr/>
          <a:lstStyle>
            <a:lvl1pPr algn="l">
              <a:defRPr/>
            </a:lvl1pPr>
          </a:lstStyle>
          <a:p>
            <a:fld id="{45032256-93F8-4345-8B35-1C94B8550A47}" type="datetimeFigureOut">
              <a:rPr lang="tr-TR" smtClean="0"/>
              <a:t>15.01.2024</a:t>
            </a:fld>
            <a:endParaRPr lang="tr-TR"/>
          </a:p>
        </p:txBody>
      </p:sp>
      <p:sp>
        <p:nvSpPr>
          <p:cNvPr id="6" name="Footer Placeholder 5"/>
          <p:cNvSpPr>
            <a:spLocks noGrp="1"/>
          </p:cNvSpPr>
          <p:nvPr>
            <p:ph type="ftr" sz="quarter" idx="11"/>
          </p:nvPr>
        </p:nvSpPr>
        <p:spPr>
          <a:xfrm>
            <a:off x="1125300" y="318640"/>
            <a:ext cx="4877818" cy="320931"/>
          </a:xfrm>
        </p:spPr>
        <p:txBody>
          <a:bodyPr/>
          <a:lstStyle/>
          <a:p>
            <a:endParaRPr lang="en-US" dirty="0"/>
          </a:p>
        </p:txBody>
      </p:sp>
      <p:sp>
        <p:nvSpPr>
          <p:cNvPr id="7" name="Slide Number Placeholder 6"/>
          <p:cNvSpPr>
            <a:spLocks noGrp="1"/>
          </p:cNvSpPr>
          <p:nvPr>
            <p:ph type="sldNum" sz="quarter" idx="12"/>
          </p:nvPr>
        </p:nvSpPr>
        <p:spPr>
          <a:xfrm>
            <a:off x="6176794" y="137408"/>
            <a:ext cx="811019" cy="503578"/>
          </a:xfrm>
        </p:spPr>
        <p:txBody>
          <a:bodyPr/>
          <a:lstStyle/>
          <a:p>
            <a:fld id="{A637C2BE-1F60-4B1C-81F6-56218273C29B}" type="slidenum">
              <a:rPr lang="tr-TR" smtClean="0"/>
              <a:t>‹#›</a:t>
            </a:fld>
            <a:endParaRPr lang="tr-TR"/>
          </a:p>
        </p:txBody>
      </p:sp>
      <p:pic>
        <p:nvPicPr>
          <p:cNvPr id="22" name="Picture 21" descr="RedHashing.emf"/>
          <p:cNvPicPr>
            <a:picLocks/>
          </p:cNvPicPr>
          <p:nvPr/>
        </p:nvPicPr>
        <p:blipFill rotWithShape="1">
          <a:blip r:embed="rId2">
            <a:duotone>
              <a:schemeClr val="accent1">
                <a:shade val="45000"/>
                <a:satMod val="135000"/>
              </a:schemeClr>
              <a:prstClr val="white"/>
            </a:duotone>
            <a:extLst>
              <a:ext uri="{28A0092B-C50C-407E-A947-70E740481C1C}">
                <a14:useLocalDpi xmlns:a14="http://schemas.microsoft.com/office/drawing/2010/main" val="0"/>
              </a:ext>
            </a:extLst>
          </a:blip>
          <a:srcRect l="-116" t="474" r="48549" b="36564"/>
          <a:stretch/>
        </p:blipFill>
        <p:spPr>
          <a:xfrm>
            <a:off x="1125460" y="643464"/>
            <a:ext cx="5879592" cy="155448"/>
          </a:xfrm>
          <a:prstGeom prst="rect">
            <a:avLst/>
          </a:prstGeom>
          <a:noFill/>
          <a:ln>
            <a:noFill/>
          </a:ln>
        </p:spPr>
      </p:pic>
    </p:spTree>
    <p:extLst>
      <p:ext uri="{BB962C8B-B14F-4D97-AF65-F5344CB8AC3E}">
        <p14:creationId xmlns:p14="http://schemas.microsoft.com/office/powerpoint/2010/main" val="252380087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2" name="Picture 11"/>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a:xfrm>
            <a:off x="0" y="6119336"/>
            <a:ext cx="12192000" cy="742950"/>
          </a:xfrm>
          <a:prstGeom prst="rect">
            <a:avLst/>
          </a:prstGeom>
        </p:spPr>
      </p:pic>
      <p:sp>
        <p:nvSpPr>
          <p:cNvPr id="13" name="Rectangle 12"/>
          <p:cNvSpPr/>
          <p:nvPr/>
        </p:nvSpPr>
        <p:spPr>
          <a:xfrm>
            <a:off x="0" y="468769"/>
            <a:ext cx="12192000" cy="5647024"/>
          </a:xfrm>
          <a:prstGeom prst="rect">
            <a:avLst/>
          </a:prstGeom>
          <a:gradFill flip="none" rotWithShape="1">
            <a:gsLst>
              <a:gs pos="0">
                <a:schemeClr val="bg2">
                  <a:alpha val="0"/>
                  <a:lumMod val="100000"/>
                </a:schemeClr>
              </a:gs>
              <a:gs pos="100000">
                <a:schemeClr val="bg2">
                  <a:lumMod val="95000"/>
                  <a:lumOff val="500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4" name="Straight Connector 13"/>
          <p:cNvCxnSpPr/>
          <p:nvPr/>
        </p:nvCxnSpPr>
        <p:spPr>
          <a:xfrm>
            <a:off x="0" y="6121269"/>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1130270" y="953324"/>
            <a:ext cx="9603275" cy="1049235"/>
          </a:xfrm>
          <a:prstGeom prst="rect">
            <a:avLst/>
          </a:prstGeom>
        </p:spPr>
        <p:txBody>
          <a:bodyPr vert="horz" lIns="91440" tIns="45720" rIns="91440" bIns="45720" rtlCol="0" anchor="t">
            <a:normAutofit/>
          </a:bodyPr>
          <a:lstStyle/>
          <a:p>
            <a:r>
              <a:rPr lang="tr-TR"/>
              <a:t>Asıl başlık stilini düzenlemek için tıklayın</a:t>
            </a:r>
            <a:endParaRPr lang="en-US" dirty="0"/>
          </a:p>
        </p:txBody>
      </p:sp>
      <p:sp>
        <p:nvSpPr>
          <p:cNvPr id="3" name="Text Placeholder 2"/>
          <p:cNvSpPr>
            <a:spLocks noGrp="1"/>
          </p:cNvSpPr>
          <p:nvPr>
            <p:ph type="body" idx="1"/>
          </p:nvPr>
        </p:nvSpPr>
        <p:spPr>
          <a:xfrm>
            <a:off x="1130270" y="2171769"/>
            <a:ext cx="9603275" cy="3294576"/>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endParaRPr lang="en-US" dirty="0"/>
          </a:p>
        </p:txBody>
      </p:sp>
      <p:sp>
        <p:nvSpPr>
          <p:cNvPr id="4" name="Date Placeholder 3"/>
          <p:cNvSpPr>
            <a:spLocks noGrp="1"/>
          </p:cNvSpPr>
          <p:nvPr>
            <p:ph type="dt" sz="half" idx="2"/>
          </p:nvPr>
        </p:nvSpPr>
        <p:spPr>
          <a:xfrm>
            <a:off x="7232830" y="330370"/>
            <a:ext cx="2515396"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45032256-93F8-4345-8B35-1C94B8550A47}" type="datetimeFigureOut">
              <a:rPr lang="tr-TR" smtClean="0"/>
              <a:t>15.01.2024</a:t>
            </a:fld>
            <a:endParaRPr lang="tr-TR"/>
          </a:p>
        </p:txBody>
      </p:sp>
      <p:sp>
        <p:nvSpPr>
          <p:cNvPr id="5" name="Footer Placeholder 4"/>
          <p:cNvSpPr>
            <a:spLocks noGrp="1"/>
          </p:cNvSpPr>
          <p:nvPr>
            <p:ph type="ftr" sz="quarter" idx="3"/>
          </p:nvPr>
        </p:nvSpPr>
        <p:spPr>
          <a:xfrm>
            <a:off x="1130270"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9918076" y="137408"/>
            <a:ext cx="811019" cy="503578"/>
          </a:xfrm>
          <a:prstGeom prst="rect">
            <a:avLst/>
          </a:prstGeom>
        </p:spPr>
        <p:txBody>
          <a:bodyPr vert="horz" lIns="91440" tIns="45720" rIns="91440" bIns="45720" rtlCol="0" anchor="t"/>
          <a:lstStyle>
            <a:lvl1pPr algn="r">
              <a:defRPr sz="2800">
                <a:solidFill>
                  <a:schemeClr val="accent1"/>
                </a:solidFill>
              </a:defRPr>
            </a:lvl1pPr>
          </a:lstStyle>
          <a:p>
            <a:fld id="{A637C2BE-1F60-4B1C-81F6-56218273C29B}" type="slidenum">
              <a:rPr lang="tr-TR" smtClean="0"/>
              <a:t>‹#›</a:t>
            </a:fld>
            <a:endParaRPr lang="tr-TR"/>
          </a:p>
        </p:txBody>
      </p:sp>
    </p:spTree>
    <p:extLst>
      <p:ext uri="{BB962C8B-B14F-4D97-AF65-F5344CB8AC3E}">
        <p14:creationId xmlns:p14="http://schemas.microsoft.com/office/powerpoint/2010/main" val="430462333"/>
      </p:ext>
    </p:extLst>
  </p:cSld>
  <p:clrMap bg1="lt1" tx1="dk1" bg2="lt2" tx2="dk2" accent1="accent1" accent2="accent2" accent3="accent3" accent4="accent4" accent5="accent5" accent6="accent6" hlink="hlink" folHlink="folHlink"/>
  <p:sldLayoutIdLst>
    <p:sldLayoutId id="2147483956" r:id="rId1"/>
    <p:sldLayoutId id="2147483957" r:id="rId2"/>
    <p:sldLayoutId id="2147483958" r:id="rId3"/>
    <p:sldLayoutId id="2147483959" r:id="rId4"/>
    <p:sldLayoutId id="2147483960" r:id="rId5"/>
    <p:sldLayoutId id="2147483961" r:id="rId6"/>
    <p:sldLayoutId id="2147483962" r:id="rId7"/>
    <p:sldLayoutId id="2147483963" r:id="rId8"/>
    <p:sldLayoutId id="2147483964" r:id="rId9"/>
    <p:sldLayoutId id="2147483965" r:id="rId10"/>
    <p:sldLayoutId id="2147483966" r:id="rId11"/>
  </p:sldLayoutIdLst>
  <p:txStyles>
    <p:titleStyle>
      <a:lvl1pPr algn="l" defTabSz="914400" rtl="0" eaLnBrk="1" latinLnBrk="0" hangingPunct="1">
        <a:lnSpc>
          <a:spcPct val="90000"/>
        </a:lnSpc>
        <a:spcBef>
          <a:spcPct val="0"/>
        </a:spcBef>
        <a:buNone/>
        <a:defRPr sz="3200" b="0" i="0" kern="1200" cap="none">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BD092F5-9951-0E1E-5C87-0962F4B220BF}"/>
              </a:ext>
            </a:extLst>
          </p:cNvPr>
          <p:cNvSpPr>
            <a:spLocks noGrp="1"/>
          </p:cNvSpPr>
          <p:nvPr>
            <p:ph type="ctrTitle"/>
          </p:nvPr>
        </p:nvSpPr>
        <p:spPr/>
        <p:txBody>
          <a:bodyPr>
            <a:normAutofit fontScale="90000"/>
          </a:bodyPr>
          <a:lstStyle/>
          <a:p>
            <a:pPr algn="ctr"/>
            <a:r>
              <a:rPr lang="tr-TR" sz="6000" dirty="0"/>
              <a:t>ÇEDES PROJESİ</a:t>
            </a:r>
            <a:br>
              <a:rPr lang="tr-TR" sz="6000" dirty="0"/>
            </a:br>
            <a:r>
              <a:rPr lang="tr-TR" sz="6000" b="0" i="0" dirty="0">
                <a:solidFill>
                  <a:srgbClr val="212529"/>
                </a:solidFill>
                <a:effectLst/>
                <a:latin typeface="MyriadPro"/>
              </a:rPr>
              <a:t>(Çevreme Duyarlıyım Değerlerime Sahip Çıkıyorum)</a:t>
            </a:r>
            <a:endParaRPr lang="tr-TR" sz="6000" dirty="0"/>
          </a:p>
        </p:txBody>
      </p:sp>
      <p:sp>
        <p:nvSpPr>
          <p:cNvPr id="3" name="Alt Başlık 2">
            <a:extLst>
              <a:ext uri="{FF2B5EF4-FFF2-40B4-BE49-F238E27FC236}">
                <a16:creationId xmlns:a16="http://schemas.microsoft.com/office/drawing/2014/main" id="{69D80591-9D8B-2F92-EFC5-64AE313BDE7A}"/>
              </a:ext>
            </a:extLst>
          </p:cNvPr>
          <p:cNvSpPr>
            <a:spLocks noGrp="1"/>
          </p:cNvSpPr>
          <p:nvPr>
            <p:ph type="subTitle" idx="1"/>
          </p:nvPr>
        </p:nvSpPr>
        <p:spPr>
          <a:xfrm>
            <a:off x="1051560" y="4546942"/>
            <a:ext cx="7891272" cy="1069848"/>
          </a:xfrm>
        </p:spPr>
        <p:txBody>
          <a:bodyPr/>
          <a:lstStyle/>
          <a:p>
            <a:r>
              <a:rPr lang="tr-TR" dirty="0"/>
              <a:t>GÜCE İMAM HATİP ORTAOKULU</a:t>
            </a:r>
          </a:p>
          <a:p>
            <a:r>
              <a:rPr lang="tr-TR" dirty="0"/>
              <a:t>GÜCE ANADOLU İMAM HATİP LİSESİ</a:t>
            </a:r>
          </a:p>
        </p:txBody>
      </p:sp>
      <p:pic>
        <p:nvPicPr>
          <p:cNvPr id="4" name="Resim 3">
            <a:extLst>
              <a:ext uri="{FF2B5EF4-FFF2-40B4-BE49-F238E27FC236}">
                <a16:creationId xmlns:a16="http://schemas.microsoft.com/office/drawing/2014/main" id="{79632822-A1C8-B0D1-90B3-1D468E8D06C4}"/>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467557" y="917072"/>
            <a:ext cx="2511928" cy="2511928"/>
          </a:xfrm>
          <a:prstGeom prst="rect">
            <a:avLst/>
          </a:prstGeom>
          <a:noFill/>
          <a:ln>
            <a:noFill/>
          </a:ln>
        </p:spPr>
      </p:pic>
    </p:spTree>
    <p:extLst>
      <p:ext uri="{BB962C8B-B14F-4D97-AF65-F5344CB8AC3E}">
        <p14:creationId xmlns:p14="http://schemas.microsoft.com/office/powerpoint/2010/main" val="13734103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978C56-9154-7162-157E-78F52199EE9C}"/>
              </a:ext>
            </a:extLst>
          </p:cNvPr>
          <p:cNvSpPr>
            <a:spLocks noGrp="1"/>
          </p:cNvSpPr>
          <p:nvPr>
            <p:ph type="title"/>
          </p:nvPr>
        </p:nvSpPr>
        <p:spPr/>
        <p:txBody>
          <a:bodyPr/>
          <a:lstStyle/>
          <a:p>
            <a:r>
              <a:rPr lang="tr-TR" dirty="0"/>
              <a:t>Kasım Ayı Değerleri – Edep, Saygı ve Nezaket</a:t>
            </a:r>
          </a:p>
        </p:txBody>
      </p:sp>
      <p:sp>
        <p:nvSpPr>
          <p:cNvPr id="3" name="İçerik Yer Tutucusu 2">
            <a:extLst>
              <a:ext uri="{FF2B5EF4-FFF2-40B4-BE49-F238E27FC236}">
                <a16:creationId xmlns:a16="http://schemas.microsoft.com/office/drawing/2014/main" id="{4F4B2743-2852-E755-9F50-F686CDD06B18}"/>
              </a:ext>
            </a:extLst>
          </p:cNvPr>
          <p:cNvSpPr>
            <a:spLocks noGrp="1"/>
          </p:cNvSpPr>
          <p:nvPr>
            <p:ph idx="1"/>
          </p:nvPr>
        </p:nvSpPr>
        <p:spPr>
          <a:xfrm>
            <a:off x="1130271" y="2171769"/>
            <a:ext cx="3146308" cy="2878533"/>
          </a:xfrm>
        </p:spPr>
        <p:txBody>
          <a:bodyPr/>
          <a:lstStyle/>
          <a:p>
            <a:r>
              <a:rPr lang="tr-TR" b="0" i="0" dirty="0">
                <a:solidFill>
                  <a:srgbClr val="212529"/>
                </a:solidFill>
                <a:effectLst/>
                <a:latin typeface="MyriadPro"/>
              </a:rPr>
              <a:t>Ekim ayı değerlerimiz olan edep, saygı ve nezaket değerleri kapsamında hazırlandı. Projemiz kapsamında panomuz aylık değerlere göre güncellenecektir.</a:t>
            </a:r>
            <a:endParaRPr lang="tr-TR" dirty="0"/>
          </a:p>
        </p:txBody>
      </p:sp>
      <p:pic>
        <p:nvPicPr>
          <p:cNvPr id="6146" name="Picture 2" descr="ÇEDES Projesi Ekim Ayı Değerleri">
            <a:extLst>
              <a:ext uri="{FF2B5EF4-FFF2-40B4-BE49-F238E27FC236}">
                <a16:creationId xmlns:a16="http://schemas.microsoft.com/office/drawing/2014/main" id="{ADADF32E-6DED-8B04-6D88-102CEBEB3A9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85767" y="2176515"/>
            <a:ext cx="4459312" cy="2504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86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A7C7AF-A331-6C4C-5B24-F12E76857D9C}"/>
              </a:ext>
            </a:extLst>
          </p:cNvPr>
          <p:cNvSpPr>
            <a:spLocks noGrp="1"/>
          </p:cNvSpPr>
          <p:nvPr>
            <p:ph type="title"/>
          </p:nvPr>
        </p:nvSpPr>
        <p:spPr>
          <a:xfrm>
            <a:off x="1130270" y="953324"/>
            <a:ext cx="10715734" cy="1049235"/>
          </a:xfrm>
        </p:spPr>
        <p:txBody>
          <a:bodyPr/>
          <a:lstStyle/>
          <a:p>
            <a:r>
              <a:rPr lang="tr-TR" dirty="0"/>
              <a:t>Kasım/Aralık Ayı Değerleri – Sorumluluk ve Özdenetim</a:t>
            </a:r>
          </a:p>
        </p:txBody>
      </p:sp>
      <p:sp>
        <p:nvSpPr>
          <p:cNvPr id="3" name="İçerik Yer Tutucusu 2">
            <a:extLst>
              <a:ext uri="{FF2B5EF4-FFF2-40B4-BE49-F238E27FC236}">
                <a16:creationId xmlns:a16="http://schemas.microsoft.com/office/drawing/2014/main" id="{9BAA98F6-561B-8739-596E-64BCC3D780EA}"/>
              </a:ext>
            </a:extLst>
          </p:cNvPr>
          <p:cNvSpPr>
            <a:spLocks noGrp="1"/>
          </p:cNvSpPr>
          <p:nvPr>
            <p:ph idx="1"/>
          </p:nvPr>
        </p:nvSpPr>
        <p:spPr>
          <a:xfrm>
            <a:off x="1130271" y="2171770"/>
            <a:ext cx="3540204" cy="3525646"/>
          </a:xfrm>
        </p:spPr>
        <p:txBody>
          <a:bodyPr/>
          <a:lstStyle/>
          <a:p>
            <a:r>
              <a:rPr lang="tr-TR" b="0" i="0" dirty="0">
                <a:solidFill>
                  <a:srgbClr val="212529"/>
                </a:solidFill>
                <a:effectLst/>
                <a:latin typeface="MyriadPro"/>
              </a:rPr>
              <a:t>Çevreme Duyarlıyım Değerlerime Sahip Çıkıyorum (ÇEDES) projemizde kasım ayı temamız sorumluluk ve özdenetimdir. Bu  ayki temamız kapsamında proje panomuzu güncelledik. </a:t>
            </a:r>
            <a:endParaRPr lang="tr-TR" dirty="0"/>
          </a:p>
        </p:txBody>
      </p:sp>
      <p:pic>
        <p:nvPicPr>
          <p:cNvPr id="7170" name="Picture 2">
            <a:extLst>
              <a:ext uri="{FF2B5EF4-FFF2-40B4-BE49-F238E27FC236}">
                <a16:creationId xmlns:a16="http://schemas.microsoft.com/office/drawing/2014/main" id="{994B46AC-6627-F502-0448-0CB9E533F2C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45087" y="1789876"/>
            <a:ext cx="3086100" cy="411480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a:extLst>
              <a:ext uri="{FF2B5EF4-FFF2-40B4-BE49-F238E27FC236}">
                <a16:creationId xmlns:a16="http://schemas.microsoft.com/office/drawing/2014/main" id="{A9995736-C0A0-BE0C-EB77-EC7DC72B13E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37511" y="2002559"/>
            <a:ext cx="3608493" cy="3608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40257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05DF44D-D596-6833-BCAE-DDC61E8A2736}"/>
              </a:ext>
            </a:extLst>
          </p:cNvPr>
          <p:cNvSpPr>
            <a:spLocks noGrp="1"/>
          </p:cNvSpPr>
          <p:nvPr>
            <p:ph type="title"/>
          </p:nvPr>
        </p:nvSpPr>
        <p:spPr/>
        <p:txBody>
          <a:bodyPr/>
          <a:lstStyle/>
          <a:p>
            <a:r>
              <a:rPr lang="tr-TR" dirty="0"/>
              <a:t>Ocak Ayı Değerleri - Yardımseverlik</a:t>
            </a:r>
          </a:p>
        </p:txBody>
      </p:sp>
      <p:sp>
        <p:nvSpPr>
          <p:cNvPr id="3" name="İçerik Yer Tutucusu 2">
            <a:extLst>
              <a:ext uri="{FF2B5EF4-FFF2-40B4-BE49-F238E27FC236}">
                <a16:creationId xmlns:a16="http://schemas.microsoft.com/office/drawing/2014/main" id="{BA25DD72-08F3-10EF-4180-50EA4A382CA4}"/>
              </a:ext>
            </a:extLst>
          </p:cNvPr>
          <p:cNvSpPr>
            <a:spLocks noGrp="1"/>
          </p:cNvSpPr>
          <p:nvPr>
            <p:ph idx="1"/>
          </p:nvPr>
        </p:nvSpPr>
        <p:spPr>
          <a:xfrm>
            <a:off x="1130271" y="2171769"/>
            <a:ext cx="10487106" cy="1257231"/>
          </a:xfrm>
        </p:spPr>
        <p:txBody>
          <a:bodyPr/>
          <a:lstStyle/>
          <a:p>
            <a:r>
              <a:rPr lang="tr-TR" b="0" i="0" dirty="0">
                <a:solidFill>
                  <a:srgbClr val="212529"/>
                </a:solidFill>
                <a:effectLst/>
                <a:latin typeface="MyriadPro"/>
              </a:rPr>
              <a:t>Çevreme Duyarlıyım Değerlerime Sahip Çıkıyorum (ÇEDES) projemizde Ocak ayı temamız yardımseverliktir. Bu  ayki temamız kapsamında proje panomuzu güncelledik. </a:t>
            </a:r>
            <a:endParaRPr lang="tr-TR" dirty="0"/>
          </a:p>
          <a:p>
            <a:endParaRPr lang="tr-TR" dirty="0"/>
          </a:p>
        </p:txBody>
      </p:sp>
    </p:spTree>
    <p:extLst>
      <p:ext uri="{BB962C8B-B14F-4D97-AF65-F5344CB8AC3E}">
        <p14:creationId xmlns:p14="http://schemas.microsoft.com/office/powerpoint/2010/main" val="387691776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29AE675-6DE6-B907-DFFC-4445AD80630B}"/>
              </a:ext>
            </a:extLst>
          </p:cNvPr>
          <p:cNvSpPr>
            <a:spLocks noGrp="1"/>
          </p:cNvSpPr>
          <p:nvPr>
            <p:ph type="title"/>
          </p:nvPr>
        </p:nvSpPr>
        <p:spPr>
          <a:xfrm>
            <a:off x="1294362" y="2904382"/>
            <a:ext cx="9603275" cy="1049235"/>
          </a:xfrm>
        </p:spPr>
        <p:txBody>
          <a:bodyPr/>
          <a:lstStyle/>
          <a:p>
            <a:r>
              <a:rPr lang="tr-TR" dirty="0"/>
              <a:t>Dinlediğiniz İçin Teşekkür Ederiz.</a:t>
            </a:r>
          </a:p>
        </p:txBody>
      </p:sp>
    </p:spTree>
    <p:extLst>
      <p:ext uri="{BB962C8B-B14F-4D97-AF65-F5344CB8AC3E}">
        <p14:creationId xmlns:p14="http://schemas.microsoft.com/office/powerpoint/2010/main" val="147889019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457D89-026D-0697-B1C4-F8F17CFD9D9D}"/>
              </a:ext>
            </a:extLst>
          </p:cNvPr>
          <p:cNvSpPr>
            <a:spLocks noGrp="1"/>
          </p:cNvSpPr>
          <p:nvPr>
            <p:ph type="title"/>
          </p:nvPr>
        </p:nvSpPr>
        <p:spPr/>
        <p:txBody>
          <a:bodyPr/>
          <a:lstStyle/>
          <a:p>
            <a:r>
              <a:rPr lang="tr-TR" dirty="0">
                <a:latin typeface="Myriad Pro" panose="020B0503030403020204" pitchFamily="34" charset="0"/>
              </a:rPr>
              <a:t>İÇİNDEKİLER</a:t>
            </a:r>
          </a:p>
        </p:txBody>
      </p:sp>
      <p:sp>
        <p:nvSpPr>
          <p:cNvPr id="3" name="İçerik Yer Tutucusu 2">
            <a:extLst>
              <a:ext uri="{FF2B5EF4-FFF2-40B4-BE49-F238E27FC236}">
                <a16:creationId xmlns:a16="http://schemas.microsoft.com/office/drawing/2014/main" id="{D7157CB9-5CAF-D2EE-1316-B7D4585EA812}"/>
              </a:ext>
            </a:extLst>
          </p:cNvPr>
          <p:cNvSpPr>
            <a:spLocks noGrp="1"/>
          </p:cNvSpPr>
          <p:nvPr>
            <p:ph idx="1"/>
          </p:nvPr>
        </p:nvSpPr>
        <p:spPr/>
        <p:txBody>
          <a:bodyPr/>
          <a:lstStyle/>
          <a:p>
            <a:r>
              <a:rPr lang="tr-TR" dirty="0">
                <a:latin typeface="Myriad Pro" panose="020B0503030403020204" pitchFamily="34" charset="0"/>
              </a:rPr>
              <a:t>YAPILAN ÇALIŞMALAR</a:t>
            </a:r>
          </a:p>
          <a:p>
            <a:r>
              <a:rPr lang="tr-TR" dirty="0">
                <a:latin typeface="Myriad Pro" panose="020B0503030403020204" pitchFamily="34" charset="0"/>
              </a:rPr>
              <a:t>AYIN DEĞERLERİ</a:t>
            </a:r>
          </a:p>
        </p:txBody>
      </p:sp>
    </p:spTree>
    <p:extLst>
      <p:ext uri="{BB962C8B-B14F-4D97-AF65-F5344CB8AC3E}">
        <p14:creationId xmlns:p14="http://schemas.microsoft.com/office/powerpoint/2010/main" val="156783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124EAE9-FA22-66C2-C7D9-A0B2A19EB08B}"/>
              </a:ext>
            </a:extLst>
          </p:cNvPr>
          <p:cNvSpPr>
            <a:spLocks noGrp="1"/>
          </p:cNvSpPr>
          <p:nvPr>
            <p:ph type="title"/>
          </p:nvPr>
        </p:nvSpPr>
        <p:spPr/>
        <p:txBody>
          <a:bodyPr/>
          <a:lstStyle/>
          <a:p>
            <a:r>
              <a:rPr lang="tr-TR" dirty="0">
                <a:latin typeface="Myriad Pro" panose="020B0503030403020204" pitchFamily="34" charset="0"/>
              </a:rPr>
              <a:t>Yapılan Çalışmalar</a:t>
            </a:r>
            <a:br>
              <a:rPr lang="tr-TR" dirty="0"/>
            </a:br>
            <a:r>
              <a:rPr lang="tr-TR" dirty="0"/>
              <a:t>			</a:t>
            </a:r>
          </a:p>
        </p:txBody>
      </p:sp>
      <p:sp>
        <p:nvSpPr>
          <p:cNvPr id="3" name="İçerik Yer Tutucusu 2">
            <a:extLst>
              <a:ext uri="{FF2B5EF4-FFF2-40B4-BE49-F238E27FC236}">
                <a16:creationId xmlns:a16="http://schemas.microsoft.com/office/drawing/2014/main" id="{20C20381-B3D7-0C12-5826-FCED2BE72F66}"/>
              </a:ext>
            </a:extLst>
          </p:cNvPr>
          <p:cNvSpPr>
            <a:spLocks noGrp="1"/>
          </p:cNvSpPr>
          <p:nvPr>
            <p:ph idx="1"/>
          </p:nvPr>
        </p:nvSpPr>
        <p:spPr/>
        <p:txBody>
          <a:bodyPr/>
          <a:lstStyle/>
          <a:p>
            <a:r>
              <a:rPr lang="tr-TR" dirty="0">
                <a:latin typeface="Myriad Pro" panose="020B0503030403020204" pitchFamily="34" charset="0"/>
              </a:rPr>
              <a:t>Yaşlı Ziyareti</a:t>
            </a:r>
          </a:p>
          <a:p>
            <a:r>
              <a:rPr lang="tr-TR" dirty="0">
                <a:latin typeface="Myriad Pro" panose="020B0503030403020204" pitchFamily="34" charset="0"/>
              </a:rPr>
              <a:t>Kitap Fuarı Gezisi</a:t>
            </a:r>
          </a:p>
          <a:p>
            <a:r>
              <a:rPr lang="tr-TR" dirty="0">
                <a:latin typeface="Myriad Pro" panose="020B0503030403020204" pitchFamily="34" charset="0"/>
              </a:rPr>
              <a:t>Giresun Kalesi Gezisi</a:t>
            </a:r>
          </a:p>
          <a:p>
            <a:r>
              <a:rPr lang="tr-TR" dirty="0">
                <a:latin typeface="Myriad Pro" panose="020B0503030403020204" pitchFamily="34" charset="0"/>
              </a:rPr>
              <a:t>Espiye Gençlik Merkezi Gezisi</a:t>
            </a:r>
          </a:p>
          <a:p>
            <a:r>
              <a:rPr lang="tr-TR" dirty="0">
                <a:latin typeface="Myriad Pro" panose="020B0503030403020204" pitchFamily="34" charset="0"/>
              </a:rPr>
              <a:t>Kermes(Filistin Yararına)</a:t>
            </a:r>
          </a:p>
        </p:txBody>
      </p:sp>
    </p:spTree>
    <p:extLst>
      <p:ext uri="{BB962C8B-B14F-4D97-AF65-F5344CB8AC3E}">
        <p14:creationId xmlns:p14="http://schemas.microsoft.com/office/powerpoint/2010/main" val="174203851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9DCD5E29-4143-001E-C027-73EE24D635EC}"/>
              </a:ext>
            </a:extLst>
          </p:cNvPr>
          <p:cNvSpPr>
            <a:spLocks noGrp="1"/>
          </p:cNvSpPr>
          <p:nvPr>
            <p:ph type="title"/>
          </p:nvPr>
        </p:nvSpPr>
        <p:spPr/>
        <p:txBody>
          <a:bodyPr/>
          <a:lstStyle/>
          <a:p>
            <a:r>
              <a:rPr lang="tr-TR" dirty="0">
                <a:latin typeface="Myriad Pro" panose="020B0503030403020204" pitchFamily="34" charset="0"/>
              </a:rPr>
              <a:t>Yaşlı Ziyareti</a:t>
            </a:r>
          </a:p>
        </p:txBody>
      </p:sp>
      <p:sp>
        <p:nvSpPr>
          <p:cNvPr id="3" name="İçerik Yer Tutucusu 2">
            <a:extLst>
              <a:ext uri="{FF2B5EF4-FFF2-40B4-BE49-F238E27FC236}">
                <a16:creationId xmlns:a16="http://schemas.microsoft.com/office/drawing/2014/main" id="{9AAE5BAD-3118-1115-FBB1-7B019258FD6A}"/>
              </a:ext>
            </a:extLst>
          </p:cNvPr>
          <p:cNvSpPr>
            <a:spLocks noGrp="1"/>
          </p:cNvSpPr>
          <p:nvPr>
            <p:ph idx="1"/>
          </p:nvPr>
        </p:nvSpPr>
        <p:spPr>
          <a:xfrm>
            <a:off x="1017728" y="2002559"/>
            <a:ext cx="5861373" cy="3294576"/>
          </a:xfrm>
        </p:spPr>
        <p:txBody>
          <a:bodyPr>
            <a:normAutofit lnSpcReduction="10000"/>
          </a:bodyPr>
          <a:lstStyle/>
          <a:p>
            <a:r>
              <a:rPr lang="tr-TR" b="0" i="0" dirty="0">
                <a:solidFill>
                  <a:srgbClr val="212529"/>
                </a:solidFill>
                <a:effectLst/>
                <a:latin typeface="MyriadPro"/>
              </a:rPr>
              <a:t>İlçemiz Milli Eğitim Müdürlüğü, Gençlik Spor Müdürlüğü ve Müftülüğümüz tarafından yürütülmekte olan ÇEDES (Çevreme Duyarlıyım Değerlerime Sahip Çıkıyorum) projesi kapsamında ilçemiz merkezinde yaşlı ziyaretlerinde bulunduk. Ziyaretlerimize ilçemiz okullarından öğretmenlerimiz, öğrencilerimiz ve müftülükten vaiz hocamız katılım sağladı. Projemizin iyi örnekleri arttırması dileğiyle…</a:t>
            </a:r>
            <a:endParaRPr lang="tr-TR" dirty="0"/>
          </a:p>
        </p:txBody>
      </p:sp>
      <p:pic>
        <p:nvPicPr>
          <p:cNvPr id="1028" name="Picture 4" descr="ÇEDES Projesi Kapsamında Yaşlı Ziyareti ">
            <a:extLst>
              <a:ext uri="{FF2B5EF4-FFF2-40B4-BE49-F238E27FC236}">
                <a16:creationId xmlns:a16="http://schemas.microsoft.com/office/drawing/2014/main" id="{F08128B0-559B-C680-BDF1-88FA7DF1456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8178" y="2247636"/>
            <a:ext cx="4206094" cy="23627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76560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377B636-5DE0-90F3-7DE2-EDDE4A8EAE38}"/>
              </a:ext>
            </a:extLst>
          </p:cNvPr>
          <p:cNvSpPr>
            <a:spLocks noGrp="1"/>
          </p:cNvSpPr>
          <p:nvPr>
            <p:ph type="title"/>
          </p:nvPr>
        </p:nvSpPr>
        <p:spPr/>
        <p:txBody>
          <a:bodyPr/>
          <a:lstStyle/>
          <a:p>
            <a:r>
              <a:rPr lang="tr-TR" b="1" i="0" dirty="0">
                <a:solidFill>
                  <a:srgbClr val="505050"/>
                </a:solidFill>
                <a:effectLst/>
                <a:latin typeface="MyriadPro"/>
              </a:rPr>
              <a:t>Giresun 4.Kitap Fuarı</a:t>
            </a:r>
            <a:br>
              <a:rPr lang="tr-TR" b="1" i="0" dirty="0">
                <a:solidFill>
                  <a:srgbClr val="505050"/>
                </a:solidFill>
                <a:effectLst/>
                <a:latin typeface="MyriadPro"/>
              </a:rPr>
            </a:br>
            <a:endParaRPr lang="tr-TR" dirty="0"/>
          </a:p>
        </p:txBody>
      </p:sp>
      <p:sp>
        <p:nvSpPr>
          <p:cNvPr id="3" name="İçerik Yer Tutucusu 2">
            <a:extLst>
              <a:ext uri="{FF2B5EF4-FFF2-40B4-BE49-F238E27FC236}">
                <a16:creationId xmlns:a16="http://schemas.microsoft.com/office/drawing/2014/main" id="{3A0FC9BE-DE0B-7741-EF75-3B39B137E4E5}"/>
              </a:ext>
            </a:extLst>
          </p:cNvPr>
          <p:cNvSpPr>
            <a:spLocks noGrp="1"/>
          </p:cNvSpPr>
          <p:nvPr>
            <p:ph idx="1"/>
          </p:nvPr>
        </p:nvSpPr>
        <p:spPr>
          <a:xfrm>
            <a:off x="1130270" y="2171769"/>
            <a:ext cx="4581213" cy="3294576"/>
          </a:xfrm>
        </p:spPr>
        <p:txBody>
          <a:bodyPr/>
          <a:lstStyle/>
          <a:p>
            <a:pPr algn="l"/>
            <a:r>
              <a:rPr lang="tr-TR" b="0" i="0" dirty="0">
                <a:solidFill>
                  <a:srgbClr val="212529"/>
                </a:solidFill>
                <a:effectLst/>
                <a:latin typeface="MyriadPro"/>
              </a:rPr>
              <a:t>Okulumuz öğrencileri ile Giresun'da düzenlenen 4. Kitap Fuarına gezi düzenledik. Öğrencilerimiz kitap yazarları ile </a:t>
            </a:r>
            <a:r>
              <a:rPr lang="tr-TR" b="0" i="0" dirty="0" err="1">
                <a:solidFill>
                  <a:srgbClr val="212529"/>
                </a:solidFill>
                <a:effectLst/>
                <a:latin typeface="MyriadPro"/>
              </a:rPr>
              <a:t>tanılma</a:t>
            </a:r>
            <a:r>
              <a:rPr lang="tr-TR" b="0" i="0" dirty="0">
                <a:solidFill>
                  <a:srgbClr val="212529"/>
                </a:solidFill>
                <a:effectLst/>
                <a:latin typeface="MyriadPro"/>
              </a:rPr>
              <a:t> fırsatı buldu. Fuarda ilgi alanlarına göre kitaplar satın aldılar. Emeği geçen öğretmenlerimize teşekkür ederiz.</a:t>
            </a:r>
          </a:p>
          <a:p>
            <a:pPr marL="0" indent="0">
              <a:buNone/>
            </a:pPr>
            <a:endParaRPr lang="tr-TR" dirty="0"/>
          </a:p>
        </p:txBody>
      </p:sp>
      <p:pic>
        <p:nvPicPr>
          <p:cNvPr id="2050" name="Picture 2" descr="Giresun 4.Kitap Fuarı ve Giresun Gezisi">
            <a:extLst>
              <a:ext uri="{FF2B5EF4-FFF2-40B4-BE49-F238E27FC236}">
                <a16:creationId xmlns:a16="http://schemas.microsoft.com/office/drawing/2014/main" id="{E640DF6E-C5DD-E751-0904-50248F9E80C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099" y="953324"/>
            <a:ext cx="3390446" cy="190454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CEF46E8B-7430-C662-D306-DB6688A6B2B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80519" y="3026228"/>
            <a:ext cx="1363434" cy="295832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C67A074E-D597-A874-86EA-767AA14B981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868258" y="3026228"/>
            <a:ext cx="2193472" cy="2924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532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4ABF347-FE6F-0CB7-1FBF-7F91130A8984}"/>
              </a:ext>
            </a:extLst>
          </p:cNvPr>
          <p:cNvSpPr>
            <a:spLocks noGrp="1"/>
          </p:cNvSpPr>
          <p:nvPr>
            <p:ph type="title"/>
          </p:nvPr>
        </p:nvSpPr>
        <p:spPr/>
        <p:txBody>
          <a:bodyPr/>
          <a:lstStyle/>
          <a:p>
            <a:r>
              <a:rPr lang="tr-TR" dirty="0">
                <a:latin typeface="Myriad Pro" panose="020B0503030403020204" pitchFamily="34" charset="0"/>
              </a:rPr>
              <a:t>Giresun Kalesi Gezisi</a:t>
            </a:r>
          </a:p>
        </p:txBody>
      </p:sp>
      <p:sp>
        <p:nvSpPr>
          <p:cNvPr id="3" name="İçerik Yer Tutucusu 2">
            <a:extLst>
              <a:ext uri="{FF2B5EF4-FFF2-40B4-BE49-F238E27FC236}">
                <a16:creationId xmlns:a16="http://schemas.microsoft.com/office/drawing/2014/main" id="{167B2CF4-A23A-6313-EC16-3FE619EFC13F}"/>
              </a:ext>
            </a:extLst>
          </p:cNvPr>
          <p:cNvSpPr>
            <a:spLocks noGrp="1"/>
          </p:cNvSpPr>
          <p:nvPr>
            <p:ph idx="1"/>
          </p:nvPr>
        </p:nvSpPr>
        <p:spPr>
          <a:xfrm>
            <a:off x="1130270" y="2171769"/>
            <a:ext cx="3398187" cy="3294576"/>
          </a:xfrm>
        </p:spPr>
        <p:txBody>
          <a:bodyPr/>
          <a:lstStyle/>
          <a:p>
            <a:pPr algn="l"/>
            <a:r>
              <a:rPr lang="tr-TR" b="0" i="0" dirty="0">
                <a:solidFill>
                  <a:srgbClr val="212529"/>
                </a:solidFill>
                <a:effectLst/>
                <a:latin typeface="MyriadPro"/>
              </a:rPr>
              <a:t>Okulumuz öğrencileri ile Giresun Kalesine gezi düzenledik. İlimizin tarihi ve kültürel mirası olan kalede güzel vakit geçirdiler. Emeği geçen öğretmenlerimize teşekkür ederiz.</a:t>
            </a:r>
          </a:p>
          <a:p>
            <a:endParaRPr lang="tr-TR" dirty="0"/>
          </a:p>
        </p:txBody>
      </p:sp>
      <p:pic>
        <p:nvPicPr>
          <p:cNvPr id="3074" name="Picture 2">
            <a:extLst>
              <a:ext uri="{FF2B5EF4-FFF2-40B4-BE49-F238E27FC236}">
                <a16:creationId xmlns:a16="http://schemas.microsoft.com/office/drawing/2014/main" id="{E12EEB51-FC47-A3D4-15C9-F166B272416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05021" y="1654628"/>
            <a:ext cx="1842913" cy="3998686"/>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a:extLst>
              <a:ext uri="{FF2B5EF4-FFF2-40B4-BE49-F238E27FC236}">
                <a16:creationId xmlns:a16="http://schemas.microsoft.com/office/drawing/2014/main" id="{BD1274CB-D952-5E07-AE86-743D7137A3B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17029" y="1654628"/>
            <a:ext cx="1842913" cy="3998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0123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1C21B3A-9058-FE79-9619-B233DBCFC517}"/>
              </a:ext>
            </a:extLst>
          </p:cNvPr>
          <p:cNvSpPr>
            <a:spLocks noGrp="1"/>
          </p:cNvSpPr>
          <p:nvPr>
            <p:ph type="title"/>
          </p:nvPr>
        </p:nvSpPr>
        <p:spPr/>
        <p:txBody>
          <a:bodyPr/>
          <a:lstStyle/>
          <a:p>
            <a:r>
              <a:rPr lang="tr-TR" b="1" i="0" dirty="0">
                <a:solidFill>
                  <a:srgbClr val="505050"/>
                </a:solidFill>
                <a:effectLst/>
                <a:latin typeface="MyriadPro"/>
              </a:rPr>
              <a:t>Espiye Gençlik Merkezi Ziyareti</a:t>
            </a:r>
            <a:br>
              <a:rPr lang="tr-TR" b="1" i="0" dirty="0">
                <a:solidFill>
                  <a:srgbClr val="505050"/>
                </a:solidFill>
                <a:effectLst/>
                <a:latin typeface="MyriadPro"/>
              </a:rPr>
            </a:br>
            <a:endParaRPr lang="tr-TR" dirty="0"/>
          </a:p>
        </p:txBody>
      </p:sp>
      <p:sp>
        <p:nvSpPr>
          <p:cNvPr id="3" name="İçerik Yer Tutucusu 2">
            <a:extLst>
              <a:ext uri="{FF2B5EF4-FFF2-40B4-BE49-F238E27FC236}">
                <a16:creationId xmlns:a16="http://schemas.microsoft.com/office/drawing/2014/main" id="{C15F31D0-E9C7-A3A7-5969-B70D03DB1CD4}"/>
              </a:ext>
            </a:extLst>
          </p:cNvPr>
          <p:cNvSpPr>
            <a:spLocks noGrp="1"/>
          </p:cNvSpPr>
          <p:nvPr>
            <p:ph idx="1"/>
          </p:nvPr>
        </p:nvSpPr>
        <p:spPr>
          <a:xfrm>
            <a:off x="553496" y="1781711"/>
            <a:ext cx="5186122" cy="4295531"/>
          </a:xfrm>
        </p:spPr>
        <p:txBody>
          <a:bodyPr>
            <a:normAutofit lnSpcReduction="10000"/>
          </a:bodyPr>
          <a:lstStyle/>
          <a:p>
            <a:r>
              <a:rPr lang="tr-TR" b="0" i="0" dirty="0">
                <a:solidFill>
                  <a:srgbClr val="212529"/>
                </a:solidFill>
                <a:effectLst/>
                <a:latin typeface="MyriadPro"/>
              </a:rPr>
              <a:t>Okulumuzda uygulanan Çevreme Duyarlıyım Değerlerime Sahip Çıkıyorum (ÇEDES) projesi kapsamında aralık ayı gezimizi Espiye Gençlik Merkezi'ne yaptık. Gezimizde öğrencilerimiz gençlik merkezini gezdiler, taş boyama ve resim yapma atölyelerine katıldılar. Ek olarak gençlik merkezleri  ve kampları hakkında bilgilendirildiler. Espiye Gençlik Merkezi müdürü sn. Hasan Tolga CEBECİ başta olmak üzere bizleri hoş bir şekilde karşılayan ve misafir eden tüm öğretmenlerimize ve çalışanlara teşekkür ederiz.</a:t>
            </a:r>
            <a:endParaRPr lang="tr-TR" dirty="0"/>
          </a:p>
        </p:txBody>
      </p:sp>
      <p:pic>
        <p:nvPicPr>
          <p:cNvPr id="4098" name="Picture 2" descr="Espiye Gençlik Merkezi Ziyareti">
            <a:extLst>
              <a:ext uri="{FF2B5EF4-FFF2-40B4-BE49-F238E27FC236}">
                <a16:creationId xmlns:a16="http://schemas.microsoft.com/office/drawing/2014/main" id="{4C0B6903-9137-C2D3-2885-5D96AD7E0BC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19529" y="1287540"/>
            <a:ext cx="3812197" cy="21414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a:extLst>
              <a:ext uri="{FF2B5EF4-FFF2-40B4-BE49-F238E27FC236}">
                <a16:creationId xmlns:a16="http://schemas.microsoft.com/office/drawing/2014/main" id="{DD46EABF-32A3-DA01-2DC0-956B38DE44A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39618" y="1772590"/>
            <a:ext cx="2114429" cy="3758984"/>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a:extLst>
              <a:ext uri="{FF2B5EF4-FFF2-40B4-BE49-F238E27FC236}">
                <a16:creationId xmlns:a16="http://schemas.microsoft.com/office/drawing/2014/main" id="{96705AEC-2B17-092E-1A37-CF681D15D27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19529" y="3760315"/>
            <a:ext cx="3812197" cy="2144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84411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25E3CCA-A60D-21B5-F9D8-24F3E5F91A3E}"/>
              </a:ext>
            </a:extLst>
          </p:cNvPr>
          <p:cNvSpPr>
            <a:spLocks noGrp="1"/>
          </p:cNvSpPr>
          <p:nvPr>
            <p:ph type="title"/>
          </p:nvPr>
        </p:nvSpPr>
        <p:spPr/>
        <p:txBody>
          <a:bodyPr/>
          <a:lstStyle/>
          <a:p>
            <a:r>
              <a:rPr lang="tr-TR" b="1" i="0" dirty="0">
                <a:solidFill>
                  <a:srgbClr val="505050"/>
                </a:solidFill>
                <a:effectLst/>
                <a:latin typeface="MyriadPro"/>
              </a:rPr>
              <a:t>Filistin Kermesi</a:t>
            </a:r>
            <a:endParaRPr lang="tr-TR" dirty="0"/>
          </a:p>
        </p:txBody>
      </p:sp>
      <p:sp>
        <p:nvSpPr>
          <p:cNvPr id="3" name="İçerik Yer Tutucusu 2">
            <a:extLst>
              <a:ext uri="{FF2B5EF4-FFF2-40B4-BE49-F238E27FC236}">
                <a16:creationId xmlns:a16="http://schemas.microsoft.com/office/drawing/2014/main" id="{3F5AE2F0-6D6B-C384-2CE4-845CE9BC996B}"/>
              </a:ext>
            </a:extLst>
          </p:cNvPr>
          <p:cNvSpPr>
            <a:spLocks noGrp="1"/>
          </p:cNvSpPr>
          <p:nvPr>
            <p:ph idx="1"/>
          </p:nvPr>
        </p:nvSpPr>
        <p:spPr>
          <a:xfrm>
            <a:off x="469090" y="2002559"/>
            <a:ext cx="3610542" cy="3075480"/>
          </a:xfrm>
        </p:spPr>
        <p:txBody>
          <a:bodyPr>
            <a:normAutofit fontScale="92500" lnSpcReduction="10000"/>
          </a:bodyPr>
          <a:lstStyle/>
          <a:p>
            <a:r>
              <a:rPr lang="tr-TR" b="0" i="0" dirty="0">
                <a:solidFill>
                  <a:srgbClr val="212529"/>
                </a:solidFill>
                <a:effectLst/>
                <a:latin typeface="MyriadPro"/>
              </a:rPr>
              <a:t>Okul Aile Birliğimiz ve okulumuzda uygulanan </a:t>
            </a:r>
            <a:r>
              <a:rPr lang="tr-TR" b="0" i="0" dirty="0" err="1">
                <a:solidFill>
                  <a:srgbClr val="212529"/>
                </a:solidFill>
                <a:effectLst/>
                <a:latin typeface="MyriadPro"/>
              </a:rPr>
              <a:t>Çedes</a:t>
            </a:r>
            <a:r>
              <a:rPr lang="tr-TR" b="0" i="0" dirty="0">
                <a:solidFill>
                  <a:srgbClr val="212529"/>
                </a:solidFill>
                <a:effectLst/>
                <a:latin typeface="MyriadPro"/>
              </a:rPr>
              <a:t> Projesi kapsamında Filistin'e destek amaçlı düzenlenen kermesimizi 13 Aralık Çarşamba günü Güce Belediyesi Sosyal Tesislerinde gerçekleştirdik. Katılım gösterip destek sağlayan </a:t>
            </a:r>
            <a:r>
              <a:rPr lang="tr-TR" b="0" i="0" dirty="0" err="1">
                <a:solidFill>
                  <a:srgbClr val="212529"/>
                </a:solidFill>
                <a:effectLst/>
                <a:latin typeface="MyriadPro"/>
              </a:rPr>
              <a:t>heskese</a:t>
            </a:r>
            <a:r>
              <a:rPr lang="tr-TR" b="0" i="0" dirty="0">
                <a:solidFill>
                  <a:srgbClr val="212529"/>
                </a:solidFill>
                <a:effectLst/>
                <a:latin typeface="MyriadPro"/>
              </a:rPr>
              <a:t> teşekkür ederiz. </a:t>
            </a:r>
            <a:endParaRPr lang="tr-TR" dirty="0"/>
          </a:p>
        </p:txBody>
      </p:sp>
      <p:pic>
        <p:nvPicPr>
          <p:cNvPr id="5122" name="Picture 2" descr="Filistin Kermesi">
            <a:extLst>
              <a:ext uri="{FF2B5EF4-FFF2-40B4-BE49-F238E27FC236}">
                <a16:creationId xmlns:a16="http://schemas.microsoft.com/office/drawing/2014/main" id="{91849577-AB63-D1C8-09F5-2F473D1485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1595" y="2638027"/>
            <a:ext cx="4343675" cy="2440012"/>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a:extLst>
              <a:ext uri="{FF2B5EF4-FFF2-40B4-BE49-F238E27FC236}">
                <a16:creationId xmlns:a16="http://schemas.microsoft.com/office/drawing/2014/main" id="{03F0D9F6-2AC8-34D8-E7EF-E55AAF4718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3602" y="1916485"/>
            <a:ext cx="2991143" cy="3988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87358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1BE7632F-364B-A3E1-EC20-3FEFC641ECBA}"/>
              </a:ext>
            </a:extLst>
          </p:cNvPr>
          <p:cNvSpPr>
            <a:spLocks noGrp="1"/>
          </p:cNvSpPr>
          <p:nvPr>
            <p:ph type="title"/>
          </p:nvPr>
        </p:nvSpPr>
        <p:spPr/>
        <p:txBody>
          <a:bodyPr/>
          <a:lstStyle/>
          <a:p>
            <a:r>
              <a:rPr lang="tr-TR" dirty="0">
                <a:latin typeface="Myriad Pro" panose="020B0503030403020204" pitchFamily="34" charset="0"/>
              </a:rPr>
              <a:t>ÇEDES PROJESİ KAPSAMINDA AYIN DEĞERLERİ</a:t>
            </a:r>
          </a:p>
        </p:txBody>
      </p:sp>
      <p:sp>
        <p:nvSpPr>
          <p:cNvPr id="3" name="İçerik Yer Tutucusu 2">
            <a:extLst>
              <a:ext uri="{FF2B5EF4-FFF2-40B4-BE49-F238E27FC236}">
                <a16:creationId xmlns:a16="http://schemas.microsoft.com/office/drawing/2014/main" id="{00F414CB-CE93-B78D-D863-33320F805674}"/>
              </a:ext>
            </a:extLst>
          </p:cNvPr>
          <p:cNvSpPr>
            <a:spLocks noGrp="1"/>
          </p:cNvSpPr>
          <p:nvPr>
            <p:ph idx="1"/>
          </p:nvPr>
        </p:nvSpPr>
        <p:spPr/>
        <p:txBody>
          <a:bodyPr/>
          <a:lstStyle/>
          <a:p>
            <a:pPr marL="0" indent="0">
              <a:buNone/>
            </a:pPr>
            <a:r>
              <a:rPr lang="tr-TR" b="0" i="0" dirty="0">
                <a:solidFill>
                  <a:srgbClr val="212529"/>
                </a:solidFill>
                <a:effectLst/>
                <a:latin typeface="MyriadPro"/>
              </a:rPr>
              <a:t>Okulumuzda 2023-2024 Eğitim Öğretim Yılı ÇEDES (Çevreme Duyarlıyım Değerlerime Sahip Çıkıyorum) projesi uygulamaya konuldu. Projeden sorumlu öğretmen Dilek KORKMAZ önderliğinde giriş katında bulunan bir panomuz ÇEDES panosu olarak belirlendi.</a:t>
            </a:r>
          </a:p>
          <a:p>
            <a:pPr marL="0" indent="0">
              <a:buNone/>
            </a:pPr>
            <a:r>
              <a:rPr lang="tr-TR" dirty="0">
                <a:solidFill>
                  <a:srgbClr val="212529"/>
                </a:solidFill>
                <a:latin typeface="MyriadPro"/>
              </a:rPr>
              <a:t>Her ayın konusuna uygun pano hazırlanarak öğrencilerde farkındalık oluşturmak hedeflenmektedir.</a:t>
            </a:r>
            <a:endParaRPr lang="tr-TR" dirty="0"/>
          </a:p>
        </p:txBody>
      </p:sp>
    </p:spTree>
    <p:extLst>
      <p:ext uri="{BB962C8B-B14F-4D97-AF65-F5344CB8AC3E}">
        <p14:creationId xmlns:p14="http://schemas.microsoft.com/office/powerpoint/2010/main" val="3040135966"/>
      </p:ext>
    </p:extLst>
  </p:cSld>
  <p:clrMapOvr>
    <a:masterClrMapping/>
  </p:clrMapOvr>
</p:sld>
</file>

<file path=ppt/theme/theme1.xml><?xml version="1.0" encoding="utf-8"?>
<a:theme xmlns:a="http://schemas.openxmlformats.org/drawingml/2006/main" name="Galeri">
  <a:themeElements>
    <a:clrScheme name="Galeri">
      <a:dk1>
        <a:sysClr val="windowText" lastClr="000000"/>
      </a:dk1>
      <a:lt1>
        <a:sysClr val="window" lastClr="FFFFFF"/>
      </a:lt1>
      <a:dk2>
        <a:srgbClr val="454545"/>
      </a:dk2>
      <a:lt2>
        <a:srgbClr val="DCDCE0"/>
      </a:lt2>
      <a:accent1>
        <a:srgbClr val="415588"/>
      </a:accent1>
      <a:accent2>
        <a:srgbClr val="4294B6"/>
      </a:accent2>
      <a:accent3>
        <a:srgbClr val="087D7C"/>
      </a:accent3>
      <a:accent4>
        <a:srgbClr val="2CB663"/>
      </a:accent4>
      <a:accent5>
        <a:srgbClr val="DF8822"/>
      </a:accent5>
      <a:accent6>
        <a:srgbClr val="BC410A"/>
      </a:accent6>
      <a:hlink>
        <a:srgbClr val="5977C4"/>
      </a:hlink>
      <a:folHlink>
        <a:srgbClr val="A1A9BF"/>
      </a:folHlink>
    </a:clrScheme>
    <a:fontScheme name="Galeri">
      <a:majorFont>
        <a:latin typeface="Century Gothic" panose="020B0502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eri">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lumMod val="108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E050AC27-895F-4B90-991D-A6818FC89AB6}"/>
    </a:ext>
  </a:extLst>
</a:theme>
</file>

<file path=docProps/app.xml><?xml version="1.0" encoding="utf-8"?>
<Properties xmlns="http://schemas.openxmlformats.org/officeDocument/2006/extended-properties" xmlns:vt="http://schemas.openxmlformats.org/officeDocument/2006/docPropsVTypes">
  <Template>Gallery</Template>
  <TotalTime>57</TotalTime>
  <Words>418</Words>
  <Application>Microsoft Office PowerPoint</Application>
  <PresentationFormat>Geniş ekran</PresentationFormat>
  <Paragraphs>32</Paragraphs>
  <Slides>13</Slides>
  <Notes>0</Notes>
  <HiddenSlides>0</HiddenSlides>
  <MMClips>0</MMClips>
  <ScaleCrop>false</ScaleCrop>
  <HeadingPairs>
    <vt:vector size="6" baseType="variant">
      <vt:variant>
        <vt:lpstr>Kullanılan Yazı Tipleri</vt:lpstr>
      </vt:variant>
      <vt:variant>
        <vt:i4>4</vt:i4>
      </vt:variant>
      <vt:variant>
        <vt:lpstr>Tema</vt:lpstr>
      </vt:variant>
      <vt:variant>
        <vt:i4>1</vt:i4>
      </vt:variant>
      <vt:variant>
        <vt:lpstr>Slayt Başlıkları</vt:lpstr>
      </vt:variant>
      <vt:variant>
        <vt:i4>13</vt:i4>
      </vt:variant>
    </vt:vector>
  </HeadingPairs>
  <TitlesOfParts>
    <vt:vector size="18" baseType="lpstr">
      <vt:lpstr>Arial</vt:lpstr>
      <vt:lpstr>Century Gothic</vt:lpstr>
      <vt:lpstr>Myriad Pro</vt:lpstr>
      <vt:lpstr>MyriadPro</vt:lpstr>
      <vt:lpstr>Galeri</vt:lpstr>
      <vt:lpstr>ÇEDES PROJESİ (Çevreme Duyarlıyım Değerlerime Sahip Çıkıyorum)</vt:lpstr>
      <vt:lpstr>İÇİNDEKİLER</vt:lpstr>
      <vt:lpstr>Yapılan Çalışmalar    </vt:lpstr>
      <vt:lpstr>Yaşlı Ziyareti</vt:lpstr>
      <vt:lpstr>Giresun 4.Kitap Fuarı </vt:lpstr>
      <vt:lpstr>Giresun Kalesi Gezisi</vt:lpstr>
      <vt:lpstr>Espiye Gençlik Merkezi Ziyareti </vt:lpstr>
      <vt:lpstr>Filistin Kermesi</vt:lpstr>
      <vt:lpstr>ÇEDES PROJESİ KAPSAMINDA AYIN DEĞERLERİ</vt:lpstr>
      <vt:lpstr>Kasım Ayı Değerleri – Edep, Saygı ve Nezaket</vt:lpstr>
      <vt:lpstr>Kasım/Aralık Ayı Değerleri – Sorumluluk ve Özdenetim</vt:lpstr>
      <vt:lpstr>Ocak Ayı Değerleri - Yardımseverlik</vt:lpstr>
      <vt:lpstr>Dinlediğiniz İçin Teşekkür Ederiz.</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ÇEDES PROJESİ (Çevreme Duyarlıyım Değerlerime Sahip Çıkıyorum)</dc:title>
  <dc:creator>grsn.arslan28@gmail.com</dc:creator>
  <cp:lastModifiedBy>grsn.arslan28@gmail.com</cp:lastModifiedBy>
  <cp:revision>3</cp:revision>
  <dcterms:created xsi:type="dcterms:W3CDTF">2024-01-15T13:04:14Z</dcterms:created>
  <dcterms:modified xsi:type="dcterms:W3CDTF">2024-01-15T16:15:47Z</dcterms:modified>
</cp:coreProperties>
</file>