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sldIdLst>
    <p:sldId id="256" r:id="rId2"/>
    <p:sldId id="257" r:id="rId3"/>
    <p:sldId id="259" r:id="rId4"/>
    <p:sldId id="260" r:id="rId5"/>
    <p:sldId id="269" r:id="rId6"/>
    <p:sldId id="268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904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70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81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01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7046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04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71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18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85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200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382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5032256-93F8-4345-8B35-1C94B8550A47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637C2BE-1F60-4B1C-81F6-56218273C29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6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D092F5-9951-0E1E-5C87-0962F4B22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018" y="1690191"/>
            <a:ext cx="8637073" cy="261855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dirty="0"/>
              <a:t>ÇEDES PROJESİ</a:t>
            </a:r>
            <a:br>
              <a:rPr lang="tr-TR" sz="6000" dirty="0"/>
            </a:br>
            <a:r>
              <a:rPr lang="tr-TR" sz="6000" b="0" i="0" dirty="0">
                <a:solidFill>
                  <a:srgbClr val="212529"/>
                </a:solidFill>
                <a:effectLst/>
                <a:latin typeface="MyriadPro"/>
              </a:rPr>
              <a:t>(Çevreme Duyarlıyım Değerlerime Sahip Çıkıyorum)</a:t>
            </a:r>
            <a:endParaRPr lang="tr-TR" sz="60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9D80591-9D8B-2F92-EFC5-64AE313BD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46942"/>
            <a:ext cx="7891272" cy="1069848"/>
          </a:xfrm>
        </p:spPr>
        <p:txBody>
          <a:bodyPr/>
          <a:lstStyle/>
          <a:p>
            <a:r>
              <a:rPr lang="tr-TR" dirty="0" smtClean="0"/>
              <a:t>2.DÖNEM FAALİYET RAPORU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632822-A1C8-B0D1-90B3-1D468E8D0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60" y="0"/>
            <a:ext cx="2511928" cy="251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41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9AE675-6DE6-B907-DFFC-4445AD80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904382"/>
            <a:ext cx="9603275" cy="1049235"/>
          </a:xfrm>
        </p:spPr>
        <p:txBody>
          <a:bodyPr/>
          <a:lstStyle/>
          <a:p>
            <a:r>
              <a:rPr lang="tr-TR" dirty="0"/>
              <a:t>Dinlediğiniz İçin Teşekkür Ederiz.</a:t>
            </a:r>
          </a:p>
        </p:txBody>
      </p:sp>
    </p:spTree>
    <p:extLst>
      <p:ext uri="{BB962C8B-B14F-4D97-AF65-F5344CB8AC3E}">
        <p14:creationId xmlns:p14="http://schemas.microsoft.com/office/powerpoint/2010/main" val="147889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457D89-026D-0697-B1C4-F8F17CFD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yriad Pro" panose="020B0503030403020204" pitchFamily="34" charset="0"/>
              </a:rPr>
              <a:t>İÇİNDEKİLER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157CB9-5CAF-D2EE-1316-B7D4585E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Myriad Pro" panose="020B0503030403020204" pitchFamily="34" charset="0"/>
              </a:rPr>
              <a:t>YAPILAN </a:t>
            </a:r>
            <a:r>
              <a:rPr lang="tr-TR" dirty="0" smtClean="0">
                <a:latin typeface="Myriad Pro" panose="020B0503030403020204" pitchFamily="34" charset="0"/>
              </a:rPr>
              <a:t>ÇALIŞMALAR</a:t>
            </a:r>
          </a:p>
          <a:p>
            <a:r>
              <a:rPr lang="tr-TR" dirty="0" smtClean="0">
                <a:latin typeface="Myriad Pro" panose="020B0503030403020204" pitchFamily="34" charset="0"/>
              </a:rPr>
              <a:t>PANOLARIMIZ</a:t>
            </a:r>
            <a:endParaRPr lang="tr-TR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24EAE9-FA22-66C2-C7D9-A0B2A19E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yriad Pro" panose="020B0503030403020204" pitchFamily="34" charset="0"/>
              </a:rPr>
              <a:t>Yapılan Çalışmalar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			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C20381-B3D7-0C12-5826-FCED2BE72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Myriad Pro" panose="020B0503030403020204" pitchFamily="34" charset="0"/>
              </a:rPr>
              <a:t>Yaşlı Ziyareti</a:t>
            </a:r>
          </a:p>
          <a:p>
            <a:r>
              <a:rPr lang="tr-TR" dirty="0" smtClean="0">
                <a:latin typeface="Myriad Pro" panose="020B0503030403020204" pitchFamily="34" charset="0"/>
              </a:rPr>
              <a:t>Ramazan Kolisi</a:t>
            </a:r>
            <a:endParaRPr lang="tr-TR" dirty="0">
              <a:latin typeface="Myriad Pro" panose="020B0503030403020204" pitchFamily="34" charset="0"/>
            </a:endParaRPr>
          </a:p>
          <a:p>
            <a:r>
              <a:rPr lang="tr-TR" dirty="0" smtClean="0">
                <a:latin typeface="Myriad Pro" panose="020B0503030403020204" pitchFamily="34" charset="0"/>
              </a:rPr>
              <a:t>Pano</a:t>
            </a:r>
            <a:endParaRPr lang="tr-TR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3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CD5E29-4143-001E-C027-73EE24D6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yriad Pro" panose="020B0503030403020204" pitchFamily="34" charset="0"/>
              </a:rPr>
              <a:t>Yaşlı Ziyareti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AE5BAD-3118-1115-FBB1-7B019258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4953"/>
            <a:ext cx="4561367" cy="232001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212529"/>
                </a:solidFill>
                <a:latin typeface="MyriadPro"/>
              </a:rPr>
              <a:t>Okulumuz öğrencileri Güce İlçemizde bulunan yaşlılarımızı ziyaret etmiştir. Çınarlarımız ile yeni kuşak arasında kurulan iletişim öğrencilerimize öğretici olmuştur.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24" y="1488558"/>
            <a:ext cx="1415413" cy="30728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44" y="1488558"/>
            <a:ext cx="1417333" cy="30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5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Razaman</a:t>
            </a:r>
            <a:r>
              <a:rPr lang="tr-TR" dirty="0" smtClean="0"/>
              <a:t> Kolisi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083982"/>
            <a:ext cx="4558147" cy="2925163"/>
          </a:xfrm>
        </p:spPr>
        <p:txBody>
          <a:bodyPr/>
          <a:lstStyle/>
          <a:p>
            <a:r>
              <a:rPr lang="tr-TR" dirty="0" smtClean="0"/>
              <a:t>11 Ayın Sultanı olan Ramazan Ayında okulumuzda bulunan ihtiyaç sahibi ailelerimize erzak yardımı yapılmıştır. Bu sayede birlik ve beraberliğimiz güçlendirilmiştir.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083982"/>
            <a:ext cx="2132837" cy="28437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48" y="2083981"/>
            <a:ext cx="2132837" cy="28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E7632F-364B-A3E1-EC20-3FEFC641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yriad Pro" panose="020B0503030403020204" pitchFamily="34" charset="0"/>
              </a:rPr>
              <a:t>ÇEDES PROJESİ KAPSAMINDA AYIN DEĞERLERİ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F414CB-CE93-B78D-D863-33320F80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Okulumuzda 2023-2024 Eğitim Öğretim Yılı ÇEDES (Çevreme Duyarlıyım Değerlerime Sahip Çıkıyorum) projesi uygulamaya konuldu. </a:t>
            </a:r>
            <a:endParaRPr lang="tr-TR" b="0" i="0" dirty="0" smtClean="0">
              <a:solidFill>
                <a:srgbClr val="212529"/>
              </a:solidFill>
              <a:effectLst/>
              <a:latin typeface="MyriadPro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212529"/>
                </a:solidFill>
                <a:latin typeface="MyriadPro"/>
              </a:rPr>
              <a:t>Her </a:t>
            </a:r>
            <a:r>
              <a:rPr lang="tr-TR" dirty="0">
                <a:solidFill>
                  <a:srgbClr val="212529"/>
                </a:solidFill>
                <a:latin typeface="MyriadPro"/>
              </a:rPr>
              <a:t>ayın konusuna uygun pano hazırlanarak öğrencilerde farkındalık oluşturmak hedeflenmektedir.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013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978C56-9154-7162-157E-78F52199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Şubat – Mart Ayı </a:t>
            </a:r>
            <a:r>
              <a:rPr lang="tr-TR" dirty="0"/>
              <a:t>Değerleri </a:t>
            </a:r>
            <a:r>
              <a:rPr lang="tr-TR" dirty="0" smtClean="0"/>
              <a:t>               </a:t>
            </a:r>
            <a:r>
              <a:rPr lang="tr-TR" dirty="0"/>
              <a:t>Edep, Saygı ve Nezaket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B2743-2852-E755-9F50-F686CDD06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93770"/>
            <a:ext cx="5408752" cy="2878533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212529"/>
                </a:solidFill>
                <a:latin typeface="MyriadPro"/>
              </a:rPr>
              <a:t>Şubat-Mart</a:t>
            </a:r>
            <a:r>
              <a:rPr lang="tr-TR" b="0" i="0" dirty="0" smtClean="0">
                <a:solidFill>
                  <a:srgbClr val="212529"/>
                </a:solidFill>
                <a:effectLst/>
                <a:latin typeface="MyriadPro"/>
              </a:rPr>
              <a:t> </a:t>
            </a:r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ayı değerlerimiz olan edep, saygı ve nezaket değerleri kapsamında hazırlandı. Projemiz kapsamında panomuz aylık değerlere göre güncellenecektir.</a:t>
            </a:r>
            <a:endParaRPr lang="tr-TR" dirty="0"/>
          </a:p>
        </p:txBody>
      </p:sp>
      <p:pic>
        <p:nvPicPr>
          <p:cNvPr id="6146" name="Picture 2" descr="ÇEDES Projesi Ekim Ayı Değerleri">
            <a:extLst>
              <a:ext uri="{FF2B5EF4-FFF2-40B4-BE49-F238E27FC236}">
                <a16:creationId xmlns:a16="http://schemas.microsoft.com/office/drawing/2014/main" id="{ADADF32E-6DED-8B04-6D88-102CEBEB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89" y="2282840"/>
            <a:ext cx="4459312" cy="25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A7C7AF-A331-6C4C-5B24-F12E7685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10715734" cy="1049235"/>
          </a:xfrm>
        </p:spPr>
        <p:txBody>
          <a:bodyPr/>
          <a:lstStyle/>
          <a:p>
            <a:r>
              <a:rPr lang="tr-TR" dirty="0" smtClean="0"/>
              <a:t>Nisan </a:t>
            </a:r>
            <a:r>
              <a:rPr lang="tr-TR" dirty="0"/>
              <a:t>Ayı Değerleri – </a:t>
            </a:r>
            <a:r>
              <a:rPr lang="tr-TR" dirty="0" smtClean="0"/>
              <a:t>Paylaşmak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A98F6-561B-8739-596E-64BCC3D7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657759"/>
            <a:ext cx="4872647" cy="2002559"/>
          </a:xfrm>
        </p:spPr>
        <p:txBody>
          <a:bodyPr/>
          <a:lstStyle/>
          <a:p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Çevreme Duyarlıyım Değerlerime Sahip Çıkıyorum (ÇEDES) projemizde </a:t>
            </a:r>
            <a:r>
              <a:rPr lang="tr-TR" dirty="0" smtClean="0">
                <a:solidFill>
                  <a:srgbClr val="212529"/>
                </a:solidFill>
                <a:latin typeface="MyriadPro"/>
              </a:rPr>
              <a:t>Nisan</a:t>
            </a:r>
            <a:r>
              <a:rPr lang="tr-TR" b="0" i="0" dirty="0" smtClean="0">
                <a:solidFill>
                  <a:srgbClr val="212529"/>
                </a:solidFill>
                <a:effectLst/>
                <a:latin typeface="MyriadPro"/>
              </a:rPr>
              <a:t> </a:t>
            </a:r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ayı temamız </a:t>
            </a:r>
            <a:r>
              <a:rPr lang="tr-TR" b="0" i="0" dirty="0" smtClean="0">
                <a:solidFill>
                  <a:srgbClr val="212529"/>
                </a:solidFill>
                <a:effectLst/>
                <a:latin typeface="MyriadPro"/>
              </a:rPr>
              <a:t>«</a:t>
            </a:r>
            <a:r>
              <a:rPr lang="tr-TR" b="0" i="0" dirty="0" err="1" smtClean="0">
                <a:solidFill>
                  <a:srgbClr val="212529"/>
                </a:solidFill>
                <a:effectLst/>
                <a:latin typeface="MyriadPro"/>
              </a:rPr>
              <a:t>Paylaşmak»tır</a:t>
            </a:r>
            <a:r>
              <a:rPr lang="tr-TR" b="0" i="0" dirty="0" smtClean="0">
                <a:solidFill>
                  <a:srgbClr val="212529"/>
                </a:solidFill>
                <a:effectLst/>
                <a:latin typeface="MyriadPro"/>
              </a:rPr>
              <a:t>. Bu</a:t>
            </a:r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  ayki temamız </a:t>
            </a:r>
            <a:r>
              <a:rPr lang="tr-TR" b="0" i="0" dirty="0" smtClean="0">
                <a:solidFill>
                  <a:srgbClr val="212529"/>
                </a:solidFill>
                <a:effectLst/>
                <a:latin typeface="MyriadPro"/>
              </a:rPr>
              <a:t>kapsamında yardım kolileri hazırlanmıştır.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37" y="1810795"/>
            <a:ext cx="2389597" cy="318612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22" y="1810794"/>
            <a:ext cx="2389597" cy="31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5DF44D-D596-6833-BCAE-DDC61E8A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35" y="685800"/>
            <a:ext cx="9516139" cy="1485900"/>
          </a:xfrm>
        </p:spPr>
        <p:txBody>
          <a:bodyPr>
            <a:normAutofit/>
          </a:bodyPr>
          <a:lstStyle/>
          <a:p>
            <a:r>
              <a:rPr lang="tr-TR" dirty="0" smtClean="0"/>
              <a:t>Mayıs-Haziran Ayı </a:t>
            </a:r>
            <a:r>
              <a:rPr lang="tr-TR" dirty="0"/>
              <a:t>Değerleri </a:t>
            </a:r>
            <a:r>
              <a:rPr lang="tr-TR" dirty="0" smtClean="0"/>
              <a:t>Dostluk/Kardeşlik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25DD72-08F3-10EF-4180-50EA4A382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58848"/>
            <a:ext cx="5610770" cy="2347068"/>
          </a:xfrm>
        </p:spPr>
        <p:txBody>
          <a:bodyPr>
            <a:normAutofit/>
          </a:bodyPr>
          <a:lstStyle/>
          <a:p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Çevreme Duyarlıyım Değerlerime Sahip Çıkıyorum (ÇEDES) projemizde </a:t>
            </a:r>
            <a:r>
              <a:rPr lang="tr-TR" dirty="0" smtClean="0">
                <a:solidFill>
                  <a:srgbClr val="212529"/>
                </a:solidFill>
                <a:latin typeface="MyriadPro"/>
              </a:rPr>
              <a:t>Mayıs-Haziran </a:t>
            </a:r>
            <a:r>
              <a:rPr lang="tr-TR" b="0" i="0" dirty="0" smtClean="0">
                <a:solidFill>
                  <a:srgbClr val="212529"/>
                </a:solidFill>
                <a:effectLst/>
                <a:latin typeface="MyriadPro"/>
              </a:rPr>
              <a:t>ayı </a:t>
            </a:r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temamız </a:t>
            </a:r>
            <a:r>
              <a:rPr lang="tr-TR" b="0" i="0" dirty="0" smtClean="0">
                <a:solidFill>
                  <a:srgbClr val="212529"/>
                </a:solidFill>
                <a:effectLst/>
                <a:latin typeface="MyriadPro"/>
              </a:rPr>
              <a:t>«Dostluk/</a:t>
            </a:r>
            <a:r>
              <a:rPr lang="tr-TR" b="0" i="0" dirty="0" err="1" smtClean="0">
                <a:solidFill>
                  <a:srgbClr val="212529"/>
                </a:solidFill>
                <a:effectLst/>
                <a:latin typeface="MyriadPro"/>
              </a:rPr>
              <a:t>Kardeşlik»tir</a:t>
            </a:r>
            <a:r>
              <a:rPr lang="tr-TR" b="0" i="0" dirty="0" smtClean="0">
                <a:solidFill>
                  <a:srgbClr val="212529"/>
                </a:solidFill>
                <a:effectLst/>
                <a:latin typeface="MyriadPro"/>
              </a:rPr>
              <a:t>. </a:t>
            </a:r>
            <a:r>
              <a:rPr lang="tr-TR" b="0" i="0" dirty="0">
                <a:solidFill>
                  <a:srgbClr val="212529"/>
                </a:solidFill>
                <a:effectLst/>
                <a:latin typeface="MyriadPro"/>
              </a:rPr>
              <a:t>Bu  ayki temamız kapsamında proje panomuzu güncelledik. 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0" y="1608173"/>
            <a:ext cx="4986670" cy="37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1776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TM10001105[[fn=Kırpma]]</Template>
  <TotalTime>84</TotalTime>
  <Words>172</Words>
  <Application>Microsoft Office PowerPoint</Application>
  <PresentationFormat>Geniş ekran</PresentationFormat>
  <Paragraphs>23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Franklin Gothic Book</vt:lpstr>
      <vt:lpstr>Myriad Pro</vt:lpstr>
      <vt:lpstr>MyriadPro</vt:lpstr>
      <vt:lpstr>Crop</vt:lpstr>
      <vt:lpstr>ÇEDES PROJESİ (Çevreme Duyarlıyım Değerlerime Sahip Çıkıyorum)</vt:lpstr>
      <vt:lpstr>İÇİNDEKİLER</vt:lpstr>
      <vt:lpstr>Yapılan Çalışmalar    </vt:lpstr>
      <vt:lpstr>Yaşlı Ziyareti</vt:lpstr>
      <vt:lpstr>Razaman Kolisi</vt:lpstr>
      <vt:lpstr>ÇEDES PROJESİ KAPSAMINDA AYIN DEĞERLERİ</vt:lpstr>
      <vt:lpstr>Şubat – Mart Ayı Değerleri                Edep, Saygı ve Nezaket</vt:lpstr>
      <vt:lpstr>Nisan Ayı Değerleri – Paylaşmak</vt:lpstr>
      <vt:lpstr>Mayıs-Haziran Ayı Değerleri Dostluk/Kardeşlik</vt:lpstr>
      <vt:lpstr>Dinlediğiniz İçin Teşekkür Ederiz.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ÇEDES PROJESİ (Çevreme Duyarlıyım Değerlerime Sahip Çıkıyorum)</dc:title>
  <dc:creator>grsn.arslan28@gmail.com</dc:creator>
  <cp:lastModifiedBy>grsn.arslan28@gmail.com</cp:lastModifiedBy>
  <cp:revision>8</cp:revision>
  <dcterms:created xsi:type="dcterms:W3CDTF">2024-01-15T13:04:14Z</dcterms:created>
  <dcterms:modified xsi:type="dcterms:W3CDTF">2024-05-20T12:52:25Z</dcterms:modified>
</cp:coreProperties>
</file>